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Lst>
  <p:notesMasterIdLst>
    <p:notesMasterId r:id="rId34"/>
  </p:notesMasterIdLst>
  <p:handoutMasterIdLst>
    <p:handoutMasterId r:id="rId35"/>
  </p:handoutMasterIdLst>
  <p:sldIdLst>
    <p:sldId id="382" r:id="rId6"/>
    <p:sldId id="264" r:id="rId7"/>
    <p:sldId id="384" r:id="rId8"/>
    <p:sldId id="385" r:id="rId9"/>
    <p:sldId id="386" r:id="rId10"/>
    <p:sldId id="258" r:id="rId11"/>
    <p:sldId id="364" r:id="rId12"/>
    <p:sldId id="389" r:id="rId13"/>
    <p:sldId id="395" r:id="rId14"/>
    <p:sldId id="396" r:id="rId15"/>
    <p:sldId id="390" r:id="rId16"/>
    <p:sldId id="391" r:id="rId17"/>
    <p:sldId id="394" r:id="rId18"/>
    <p:sldId id="397" r:id="rId19"/>
    <p:sldId id="398" r:id="rId20"/>
    <p:sldId id="399" r:id="rId21"/>
    <p:sldId id="400" r:id="rId22"/>
    <p:sldId id="401" r:id="rId23"/>
    <p:sldId id="402" r:id="rId24"/>
    <p:sldId id="403" r:id="rId25"/>
    <p:sldId id="404" r:id="rId26"/>
    <p:sldId id="406" r:id="rId27"/>
    <p:sldId id="407" r:id="rId28"/>
    <p:sldId id="408" r:id="rId29"/>
    <p:sldId id="405" r:id="rId30"/>
    <p:sldId id="410" r:id="rId31"/>
    <p:sldId id="411"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D8440F-1C50-D88C-89BA-E0AD4D8F6C5F}" name="Sally Greaves" initials="SG" userId="S::sally@sallara.co.uk::bfd5a3b2-9815-4c46-bdd0-64a796b6dd15" providerId="AD"/>
  <p188:author id="{04E13B80-155C-2D67-3D76-7739ACCD5CF1}" name="Lara Denney" initials="LD" userId="S::lara@sallara.co.uk::f09a2358-daa7-461d-aabe-3874a887b654" providerId="AD"/>
  <p188:author id="{2BD4F885-41C5-E6B0-EADE-AF858B40F670}" name="Alexa Olsen" initials="AO" userId="S::Alexa@elephantsdontforget.com::24361c3d-c689-4084-8c46-ee086770b12c" providerId="AD"/>
  <p188:author id="{22C28E9C-1E32-C5E3-A988-6CFC84ADE976}" name="Innes England" initials="IE" userId="S::sallara@innes-england.com::4d095db1-9967-432d-bebf-4e27c2055004" providerId="AD"/>
  <p188:author id="{72E7A3B5-8E49-5BD2-2A58-45B8FBB5FDBF}" name="Ryan Hampson" initials="RH" userId="S::Ryan@elephantsdontforget.com::8ea6f18a-5591-461e-b765-eaec265562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F0"/>
    <a:srgbClr val="3DB6FF"/>
    <a:srgbClr val="660099"/>
    <a:srgbClr val="1F2031"/>
    <a:srgbClr val="5CBC80"/>
    <a:srgbClr val="1F2130"/>
    <a:srgbClr val="1E2131"/>
    <a:srgbClr val="292929"/>
    <a:srgbClr val="1F2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7DD69F-7E29-45C5-947F-7C586D864DF0}" v="8" dt="2026-04-15T13:14:23.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94658"/>
  </p:normalViewPr>
  <p:slideViewPr>
    <p:cSldViewPr snapToGrid="0">
      <p:cViewPr varScale="1">
        <p:scale>
          <a:sx n="59" d="100"/>
          <a:sy n="59" d="100"/>
        </p:scale>
        <p:origin x="852" y="52"/>
      </p:cViewPr>
      <p:guideLst/>
    </p:cSldViewPr>
  </p:slideViewPr>
  <p:notesTextViewPr>
    <p:cViewPr>
      <p:scale>
        <a:sx n="1" d="1"/>
        <a:sy n="1" d="1"/>
      </p:scale>
      <p:origin x="0" y="0"/>
    </p:cViewPr>
  </p:notesTextViewPr>
  <p:notesViewPr>
    <p:cSldViewPr snapToGrid="0">
      <p:cViewPr>
        <p:scale>
          <a:sx n="1" d="2"/>
          <a:sy n="1" d="2"/>
        </p:scale>
        <p:origin x="4632" y="10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F8A0F8-1DE0-1D6B-EF2F-522798BE6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5F01AF-3725-B309-26DB-E1583ECB4B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8A21FB-5968-C840-85F7-59ED674A5527}" type="datetimeFigureOut">
              <a:rPr lang="en-US" smtClean="0"/>
              <a:t>4/15/2026</a:t>
            </a:fld>
            <a:endParaRPr lang="en-US"/>
          </a:p>
        </p:txBody>
      </p:sp>
      <p:sp>
        <p:nvSpPr>
          <p:cNvPr id="4" name="Footer Placeholder 3">
            <a:extLst>
              <a:ext uri="{FF2B5EF4-FFF2-40B4-BE49-F238E27FC236}">
                <a16:creationId xmlns:a16="http://schemas.microsoft.com/office/drawing/2014/main" id="{C98A2E31-2EDF-2AE9-1AC3-989716083A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F98AD4-B631-A9B1-5C78-0D963ACD56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954F3E-429F-F143-A55C-621D4956E646}" type="slidenum">
              <a:rPr lang="en-US" smtClean="0"/>
              <a:t>‹#›</a:t>
            </a:fld>
            <a:endParaRPr lang="en-US"/>
          </a:p>
        </p:txBody>
      </p:sp>
    </p:spTree>
    <p:extLst>
      <p:ext uri="{BB962C8B-B14F-4D97-AF65-F5344CB8AC3E}">
        <p14:creationId xmlns:p14="http://schemas.microsoft.com/office/powerpoint/2010/main" val="1373448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4D589C-10CF-8C44-BA08-9A73DAD9235B}"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CCF1A-78DD-C647-9092-1FF3B7C2EA40}" type="slidenum">
              <a:rPr lang="en-US" smtClean="0"/>
              <a:t>‹#›</a:t>
            </a:fld>
            <a:endParaRPr lang="en-US"/>
          </a:p>
        </p:txBody>
      </p:sp>
    </p:spTree>
    <p:extLst>
      <p:ext uri="{BB962C8B-B14F-4D97-AF65-F5344CB8AC3E}">
        <p14:creationId xmlns:p14="http://schemas.microsoft.com/office/powerpoint/2010/main" val="2335212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mailto:marketing@elephantsdontforget.com?subject=Slide%20Deck%20Master" TargetMode="External"/><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49.svg"/><Relationship Id="rId26" Type="http://schemas.openxmlformats.org/officeDocument/2006/relationships/image" Target="../media/image57.svg"/><Relationship Id="rId39" Type="http://schemas.openxmlformats.org/officeDocument/2006/relationships/image" Target="../media/image70.png"/><Relationship Id="rId21" Type="http://schemas.openxmlformats.org/officeDocument/2006/relationships/image" Target="../media/image52.png"/><Relationship Id="rId34" Type="http://schemas.openxmlformats.org/officeDocument/2006/relationships/image" Target="../media/image65.svg"/><Relationship Id="rId42" Type="http://schemas.openxmlformats.org/officeDocument/2006/relationships/image" Target="../media/image73.svg"/><Relationship Id="rId47" Type="http://schemas.openxmlformats.org/officeDocument/2006/relationships/image" Target="../media/image78.png"/><Relationship Id="rId50" Type="http://schemas.openxmlformats.org/officeDocument/2006/relationships/image" Target="../media/image81.svg"/><Relationship Id="rId55" Type="http://schemas.openxmlformats.org/officeDocument/2006/relationships/image" Target="../media/image86.png"/><Relationship Id="rId7" Type="http://schemas.openxmlformats.org/officeDocument/2006/relationships/image" Target="../media/image38.png"/><Relationship Id="rId2" Type="http://schemas.openxmlformats.org/officeDocument/2006/relationships/hyperlink" Target="https://fonts.google.com/icons?icon.size=100&amp;icon.color=%23660099" TargetMode="External"/><Relationship Id="rId16" Type="http://schemas.openxmlformats.org/officeDocument/2006/relationships/image" Target="../media/image47.svg"/><Relationship Id="rId29" Type="http://schemas.openxmlformats.org/officeDocument/2006/relationships/image" Target="../media/image60.png"/><Relationship Id="rId11" Type="http://schemas.openxmlformats.org/officeDocument/2006/relationships/image" Target="../media/image42.png"/><Relationship Id="rId24" Type="http://schemas.openxmlformats.org/officeDocument/2006/relationships/image" Target="../media/image55.svg"/><Relationship Id="rId32" Type="http://schemas.openxmlformats.org/officeDocument/2006/relationships/image" Target="../media/image63.svg"/><Relationship Id="rId37" Type="http://schemas.openxmlformats.org/officeDocument/2006/relationships/image" Target="../media/image68.png"/><Relationship Id="rId40" Type="http://schemas.openxmlformats.org/officeDocument/2006/relationships/image" Target="../media/image71.svg"/><Relationship Id="rId45" Type="http://schemas.openxmlformats.org/officeDocument/2006/relationships/image" Target="../media/image76.png"/><Relationship Id="rId53" Type="http://schemas.openxmlformats.org/officeDocument/2006/relationships/image" Target="../media/image84.png"/><Relationship Id="rId58" Type="http://schemas.openxmlformats.org/officeDocument/2006/relationships/image" Target="../media/image89.svg"/><Relationship Id="rId5" Type="http://schemas.openxmlformats.org/officeDocument/2006/relationships/image" Target="../media/image36.png"/><Relationship Id="rId19" Type="http://schemas.openxmlformats.org/officeDocument/2006/relationships/image" Target="../media/image50.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 Id="rId27" Type="http://schemas.openxmlformats.org/officeDocument/2006/relationships/image" Target="../media/image58.png"/><Relationship Id="rId30" Type="http://schemas.openxmlformats.org/officeDocument/2006/relationships/image" Target="../media/image61.svg"/><Relationship Id="rId35" Type="http://schemas.openxmlformats.org/officeDocument/2006/relationships/image" Target="../media/image66.png"/><Relationship Id="rId43" Type="http://schemas.openxmlformats.org/officeDocument/2006/relationships/image" Target="../media/image74.png"/><Relationship Id="rId48" Type="http://schemas.openxmlformats.org/officeDocument/2006/relationships/image" Target="../media/image79.svg"/><Relationship Id="rId56" Type="http://schemas.openxmlformats.org/officeDocument/2006/relationships/image" Target="../media/image87.svg"/><Relationship Id="rId8" Type="http://schemas.openxmlformats.org/officeDocument/2006/relationships/image" Target="../media/image39.svg"/><Relationship Id="rId51" Type="http://schemas.openxmlformats.org/officeDocument/2006/relationships/image" Target="../media/image82.png"/><Relationship Id="rId3" Type="http://schemas.openxmlformats.org/officeDocument/2006/relationships/image" Target="../media/image34.png"/><Relationship Id="rId12" Type="http://schemas.openxmlformats.org/officeDocument/2006/relationships/image" Target="../media/image43.sv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38" Type="http://schemas.openxmlformats.org/officeDocument/2006/relationships/image" Target="../media/image69.svg"/><Relationship Id="rId46" Type="http://schemas.openxmlformats.org/officeDocument/2006/relationships/image" Target="../media/image77.svg"/><Relationship Id="rId20" Type="http://schemas.openxmlformats.org/officeDocument/2006/relationships/image" Target="../media/image51.svg"/><Relationship Id="rId41" Type="http://schemas.openxmlformats.org/officeDocument/2006/relationships/image" Target="../media/image72.png"/><Relationship Id="rId54" Type="http://schemas.openxmlformats.org/officeDocument/2006/relationships/image" Target="../media/image85.svg"/><Relationship Id="rId1" Type="http://schemas.openxmlformats.org/officeDocument/2006/relationships/slideMaster" Target="../slideMasters/slideMaster2.xml"/><Relationship Id="rId6" Type="http://schemas.openxmlformats.org/officeDocument/2006/relationships/image" Target="../media/image37.sv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svg"/><Relationship Id="rId36" Type="http://schemas.openxmlformats.org/officeDocument/2006/relationships/image" Target="../media/image67.svg"/><Relationship Id="rId49" Type="http://schemas.openxmlformats.org/officeDocument/2006/relationships/image" Target="../media/image80.png"/><Relationship Id="rId57" Type="http://schemas.openxmlformats.org/officeDocument/2006/relationships/image" Target="../media/image88.png"/><Relationship Id="rId10" Type="http://schemas.openxmlformats.org/officeDocument/2006/relationships/image" Target="../media/image41.svg"/><Relationship Id="rId31" Type="http://schemas.openxmlformats.org/officeDocument/2006/relationships/image" Target="../media/image62.png"/><Relationship Id="rId44" Type="http://schemas.openxmlformats.org/officeDocument/2006/relationships/image" Target="../media/image75.svg"/><Relationship Id="rId52" Type="http://schemas.openxmlformats.org/officeDocument/2006/relationships/image" Target="../media/image83.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Master" Target="../slideMasters/slideMaster2.xml"/><Relationship Id="rId4" Type="http://schemas.openxmlformats.org/officeDocument/2006/relationships/image" Target="../media/image9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9.png"/><Relationship Id="rId1" Type="http://schemas.openxmlformats.org/officeDocument/2006/relationships/slideMaster" Target="../slideMasters/slideMaster2.xml"/><Relationship Id="rId4" Type="http://schemas.openxmlformats.org/officeDocument/2006/relationships/image" Target="../media/image9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0.jpg"/><Relationship Id="rId1" Type="http://schemas.openxmlformats.org/officeDocument/2006/relationships/slideMaster" Target="../slideMasters/slideMaster2.xml"/><Relationship Id="rId4" Type="http://schemas.openxmlformats.org/officeDocument/2006/relationships/image" Target="../media/image9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1.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Master" Target="../slideMasters/slideMaster2.xml"/><Relationship Id="rId4" Type="http://schemas.openxmlformats.org/officeDocument/2006/relationships/image" Target="../media/image97.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9.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597C79-27E4-C0AA-2064-663FD4F23F1F}"/>
              </a:ext>
            </a:extLst>
          </p:cNvPr>
          <p:cNvPicPr>
            <a:picLocks noChangeAspect="1"/>
          </p:cNvPicPr>
          <p:nvPr userDrawn="1"/>
        </p:nvPicPr>
        <p:blipFill>
          <a:blip r:embed="rId2"/>
          <a:srcRect l="-1" t="8665" r="408" b="7343"/>
          <a:stretch/>
        </p:blipFill>
        <p:spPr>
          <a:xfrm>
            <a:off x="0" y="0"/>
            <a:ext cx="12191999" cy="6858000"/>
          </a:xfrm>
          <a:prstGeom prst="rect">
            <a:avLst/>
          </a:prstGeom>
        </p:spPr>
      </p:pic>
      <p:sp>
        <p:nvSpPr>
          <p:cNvPr id="8" name="Rectangle 7">
            <a:extLst>
              <a:ext uri="{FF2B5EF4-FFF2-40B4-BE49-F238E27FC236}">
                <a16:creationId xmlns:a16="http://schemas.microsoft.com/office/drawing/2014/main" id="{6EB23D1B-ADF9-DCB5-465F-6618E88DA09C}"/>
              </a:ext>
            </a:extLst>
          </p:cNvPr>
          <p:cNvSpPr/>
          <p:nvPr userDrawn="1"/>
        </p:nvSpPr>
        <p:spPr>
          <a:xfrm>
            <a:off x="1" y="1089000"/>
            <a:ext cx="7920000" cy="4680000"/>
          </a:xfrm>
          <a:prstGeom prst="rect">
            <a:avLst/>
          </a:prstGeom>
          <a:solidFill>
            <a:schemeClr val="bg1"/>
          </a:solidFill>
          <a:ln>
            <a:noFill/>
          </a:ln>
          <a:effectLst>
            <a:outerShdw blurRad="635000" dist="508174" dir="2700000" algn="tl" rotWithShape="0">
              <a:prstClr val="black">
                <a:alpha val="595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;0-8i9</a:t>
            </a:r>
          </a:p>
        </p:txBody>
      </p:sp>
      <p:sp>
        <p:nvSpPr>
          <p:cNvPr id="9" name="Rectangle 8">
            <a:extLst>
              <a:ext uri="{FF2B5EF4-FFF2-40B4-BE49-F238E27FC236}">
                <a16:creationId xmlns:a16="http://schemas.microsoft.com/office/drawing/2014/main" id="{145016BC-3317-B5F4-22F7-E9CD3F686772}"/>
              </a:ext>
            </a:extLst>
          </p:cNvPr>
          <p:cNvSpPr/>
          <p:nvPr userDrawn="1"/>
        </p:nvSpPr>
        <p:spPr>
          <a:xfrm>
            <a:off x="7856587" y="1089000"/>
            <a:ext cx="98585" cy="4680000"/>
          </a:xfrm>
          <a:prstGeom prst="rect">
            <a:avLst/>
          </a:prstGeom>
          <a:solidFill>
            <a:srgbClr val="660099"/>
          </a:solidFill>
          <a:ln>
            <a:solidFill>
              <a:srgbClr val="66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5">
            <a:extLst>
              <a:ext uri="{FF2B5EF4-FFF2-40B4-BE49-F238E27FC236}">
                <a16:creationId xmlns:a16="http://schemas.microsoft.com/office/drawing/2014/main" id="{F4C2D8C6-51EC-3E92-4FDE-F0039CFB8D0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720000" y="1800000"/>
            <a:ext cx="2520000" cy="458309"/>
          </a:xfrm>
          <a:prstGeom prst="rect">
            <a:avLst/>
          </a:prstGeom>
        </p:spPr>
      </p:pic>
      <p:sp>
        <p:nvSpPr>
          <p:cNvPr id="19" name="Text Placeholder 18">
            <a:extLst>
              <a:ext uri="{FF2B5EF4-FFF2-40B4-BE49-F238E27FC236}">
                <a16:creationId xmlns:a16="http://schemas.microsoft.com/office/drawing/2014/main" id="{7A471214-4E7D-DA8C-1830-2CCEF7675C46}"/>
              </a:ext>
            </a:extLst>
          </p:cNvPr>
          <p:cNvSpPr>
            <a:spLocks noGrp="1"/>
          </p:cNvSpPr>
          <p:nvPr>
            <p:ph type="body" sz="quarter" idx="10" hasCustomPrompt="1"/>
          </p:nvPr>
        </p:nvSpPr>
        <p:spPr>
          <a:xfrm>
            <a:off x="719897" y="2969309"/>
            <a:ext cx="5781777" cy="1031875"/>
          </a:xfrm>
        </p:spPr>
        <p:txBody>
          <a:bodyPr wrap="square" lIns="0" tIns="0" rIns="0" anchor="t" anchorCtr="0">
            <a:normAutofit/>
          </a:bodyPr>
          <a:lstStyle>
            <a:lvl1pPr marL="0" indent="0">
              <a:lnSpc>
                <a:spcPct val="100000"/>
              </a:lnSpc>
              <a:buNone/>
              <a:defRPr sz="3000" b="1">
                <a:solidFill>
                  <a:srgbClr val="660099"/>
                </a:solidFill>
                <a:latin typeface="+mn-lt"/>
              </a:defRPr>
            </a:lvl1pPr>
            <a:lvl2pPr marL="457200" indent="0" algn="l">
              <a:lnSpc>
                <a:spcPct val="100000"/>
              </a:lnSpc>
              <a:buNone/>
              <a:defRPr sz="3000" b="0">
                <a:solidFill>
                  <a:srgbClr val="660099"/>
                </a:solidFill>
              </a:defRPr>
            </a:lvl2pPr>
          </a:lstStyle>
          <a:p>
            <a:pPr lvl="0"/>
            <a:r>
              <a:rPr lang="en-US"/>
              <a:t>World leader in the use of AI to </a:t>
            </a:r>
            <a:r>
              <a:rPr lang="en-US" err="1"/>
              <a:t>optimise</a:t>
            </a:r>
            <a:r>
              <a:rPr lang="en-US"/>
              <a:t> people performance.</a:t>
            </a:r>
          </a:p>
        </p:txBody>
      </p:sp>
      <p:sp>
        <p:nvSpPr>
          <p:cNvPr id="21" name="Text Placeholder 20">
            <a:extLst>
              <a:ext uri="{FF2B5EF4-FFF2-40B4-BE49-F238E27FC236}">
                <a16:creationId xmlns:a16="http://schemas.microsoft.com/office/drawing/2014/main" id="{F20B5659-69CE-EA63-30E0-59D5DB301B47}"/>
              </a:ext>
            </a:extLst>
          </p:cNvPr>
          <p:cNvSpPr>
            <a:spLocks noGrp="1"/>
          </p:cNvSpPr>
          <p:nvPr>
            <p:ph type="body" sz="quarter" idx="11" hasCustomPrompt="1"/>
          </p:nvPr>
        </p:nvSpPr>
        <p:spPr>
          <a:xfrm>
            <a:off x="719138" y="4162425"/>
            <a:ext cx="5783262" cy="1370867"/>
          </a:xfrm>
        </p:spPr>
        <p:txBody>
          <a:bodyPr lIns="0" tIns="0">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400">
                <a:solidFill>
                  <a:srgbClr val="1F203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a:solidFill>
                  <a:schemeClr val="tx2"/>
                </a:solidFill>
                <a:ea typeface="Open Sans Light" panose="020B0306030504020204" pitchFamily="34" charset="0"/>
                <a:cs typeface="Open Sans Light" panose="020B0306030504020204" pitchFamily="34" charset="0"/>
              </a:rPr>
              <a:t>We financially guarantee your employees will learn and retain what you have trained them and provide you best-in-class evidence of such at the click of a button.</a:t>
            </a:r>
          </a:p>
        </p:txBody>
      </p:sp>
    </p:spTree>
    <p:extLst>
      <p:ext uri="{BB962C8B-B14F-4D97-AF65-F5344CB8AC3E}">
        <p14:creationId xmlns:p14="http://schemas.microsoft.com/office/powerpoint/2010/main" val="28208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 Slide 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F50F371-ADB5-2388-76CB-AD4F622783D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50" y="0"/>
            <a:ext cx="12201350" cy="6858000"/>
          </a:xfrm>
          <a:prstGeom prst="rect">
            <a:avLst/>
          </a:prstGeom>
        </p:spPr>
      </p:pic>
      <p:sp>
        <p:nvSpPr>
          <p:cNvPr id="15" name="Rectangle 14">
            <a:extLst>
              <a:ext uri="{FF2B5EF4-FFF2-40B4-BE49-F238E27FC236}">
                <a16:creationId xmlns:a16="http://schemas.microsoft.com/office/drawing/2014/main" id="{0B5393FD-F82C-F7E9-7E6C-CC8F570665B9}"/>
              </a:ext>
            </a:extLst>
          </p:cNvPr>
          <p:cNvSpPr/>
          <p:nvPr userDrawn="1"/>
        </p:nvSpPr>
        <p:spPr>
          <a:xfrm>
            <a:off x="1" y="4106"/>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7">
            <a:extLst>
              <a:ext uri="{FF2B5EF4-FFF2-40B4-BE49-F238E27FC236}">
                <a16:creationId xmlns:a16="http://schemas.microsoft.com/office/drawing/2014/main" id="{0A00CAC9-9181-7914-DAD7-51026F5947C5}"/>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7D44903-EFB1-FCA2-E706-ED971358E71E}"/>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C36347-E1BB-8D19-1AD3-29D0CC239CEC}"/>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C673511D-9319-0AC3-8117-077EAD6A1938}"/>
              </a:ext>
            </a:extLst>
          </p:cNvPr>
          <p:cNvSpPr>
            <a:spLocks noGrp="1"/>
          </p:cNvSpPr>
          <p:nvPr>
            <p:ph type="title"/>
          </p:nvPr>
        </p:nvSpPr>
        <p:spPr>
          <a:xfrm>
            <a:off x="828849" y="1850415"/>
            <a:ext cx="10515600" cy="2852737"/>
          </a:xfrm>
        </p:spPr>
        <p:txBody>
          <a:bodyPr anchor="ctr" anchorCtr="0">
            <a:normAutofit/>
          </a:bodyPr>
          <a:lstStyle>
            <a:lvl1pPr algn="ctr">
              <a:defRPr sz="4000">
                <a:solidFill>
                  <a:schemeClr val="bg1"/>
                </a:solidFill>
              </a:defRPr>
            </a:lvl1pPr>
          </a:lstStyle>
          <a:p>
            <a:r>
              <a:rPr lang="en-GB"/>
              <a:t>Click to edit Master title style</a:t>
            </a:r>
            <a:endParaRPr lang="en-US"/>
          </a:p>
        </p:txBody>
      </p:sp>
      <p:sp>
        <p:nvSpPr>
          <p:cNvPr id="2" name="Footer Placeholder 3">
            <a:extLst>
              <a:ext uri="{FF2B5EF4-FFF2-40B4-BE49-F238E27FC236}">
                <a16:creationId xmlns:a16="http://schemas.microsoft.com/office/drawing/2014/main" id="{E8212A92-6D87-7B04-94D6-888EFB714D41}"/>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76293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58F797-46EA-4C2F-59F1-E0B8F486FE11}"/>
              </a:ext>
            </a:extLst>
          </p:cNvPr>
          <p:cNvPicPr>
            <a:picLocks noChangeAspect="1"/>
          </p:cNvPicPr>
          <p:nvPr userDrawn="1"/>
        </p:nvPicPr>
        <p:blipFill>
          <a:blip r:embed="rId2"/>
          <a:srcRect t="7828" b="7828"/>
          <a:stretch/>
        </p:blipFill>
        <p:spPr>
          <a:xfrm>
            <a:off x="-1519" y="-2053"/>
            <a:ext cx="12201350" cy="6858000"/>
          </a:xfrm>
          <a:prstGeom prst="rect">
            <a:avLst/>
          </a:prstGeom>
        </p:spPr>
      </p:pic>
      <p:sp>
        <p:nvSpPr>
          <p:cNvPr id="15" name="Rectangle 14">
            <a:extLst>
              <a:ext uri="{FF2B5EF4-FFF2-40B4-BE49-F238E27FC236}">
                <a16:creationId xmlns:a16="http://schemas.microsoft.com/office/drawing/2014/main" id="{0B5393FD-F82C-F7E9-7E6C-CC8F570665B9}"/>
              </a:ext>
            </a:extLst>
          </p:cNvPr>
          <p:cNvSpPr/>
          <p:nvPr userDrawn="1"/>
        </p:nvSpPr>
        <p:spPr>
          <a:xfrm>
            <a:off x="1" y="4106"/>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7">
            <a:extLst>
              <a:ext uri="{FF2B5EF4-FFF2-40B4-BE49-F238E27FC236}">
                <a16:creationId xmlns:a16="http://schemas.microsoft.com/office/drawing/2014/main" id="{0A00CAC9-9181-7914-DAD7-51026F5947C5}"/>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7D44903-EFB1-FCA2-E706-ED971358E71E}"/>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C36347-E1BB-8D19-1AD3-29D0CC239CEC}"/>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C673511D-9319-0AC3-8117-077EAD6A1938}"/>
              </a:ext>
            </a:extLst>
          </p:cNvPr>
          <p:cNvSpPr>
            <a:spLocks noGrp="1"/>
          </p:cNvSpPr>
          <p:nvPr>
            <p:ph type="title"/>
          </p:nvPr>
        </p:nvSpPr>
        <p:spPr>
          <a:xfrm>
            <a:off x="828849" y="1850415"/>
            <a:ext cx="10515600" cy="2852737"/>
          </a:xfrm>
        </p:spPr>
        <p:txBody>
          <a:bodyPr anchor="ctr" anchorCtr="0">
            <a:normAutofit/>
          </a:bodyPr>
          <a:lstStyle>
            <a:lvl1pPr algn="ctr">
              <a:defRPr sz="4000">
                <a:solidFill>
                  <a:schemeClr val="bg1"/>
                </a:solidFill>
              </a:defRPr>
            </a:lvl1pPr>
          </a:lstStyle>
          <a:p>
            <a:r>
              <a:rPr lang="en-GB"/>
              <a:t>Click to edit Master title style</a:t>
            </a:r>
            <a:endParaRPr lang="en-US"/>
          </a:p>
        </p:txBody>
      </p:sp>
      <p:sp>
        <p:nvSpPr>
          <p:cNvPr id="2" name="Footer Placeholder 3">
            <a:extLst>
              <a:ext uri="{FF2B5EF4-FFF2-40B4-BE49-F238E27FC236}">
                <a16:creationId xmlns:a16="http://schemas.microsoft.com/office/drawing/2014/main" id="{272DB2FB-3A4E-007F-8816-9FD38173EB70}"/>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2246279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 Slid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FF033C-D435-B77E-FD76-894D115E7DA2}"/>
              </a:ext>
            </a:extLst>
          </p:cNvPr>
          <p:cNvPicPr>
            <a:picLocks noChangeAspect="1"/>
          </p:cNvPicPr>
          <p:nvPr userDrawn="1"/>
        </p:nvPicPr>
        <p:blipFill>
          <a:blip r:embed="rId2"/>
          <a:srcRect t="7728" b="7728"/>
          <a:stretch/>
        </p:blipFill>
        <p:spPr>
          <a:xfrm>
            <a:off x="6313" y="0"/>
            <a:ext cx="12185685" cy="6853894"/>
          </a:xfrm>
          <a:prstGeom prst="rect">
            <a:avLst/>
          </a:prstGeom>
        </p:spPr>
      </p:pic>
      <p:sp>
        <p:nvSpPr>
          <p:cNvPr id="15" name="Rectangle 14">
            <a:extLst>
              <a:ext uri="{FF2B5EF4-FFF2-40B4-BE49-F238E27FC236}">
                <a16:creationId xmlns:a16="http://schemas.microsoft.com/office/drawing/2014/main" id="{0B5393FD-F82C-F7E9-7E6C-CC8F570665B9}"/>
              </a:ext>
            </a:extLst>
          </p:cNvPr>
          <p:cNvSpPr/>
          <p:nvPr userDrawn="1"/>
        </p:nvSpPr>
        <p:spPr>
          <a:xfrm>
            <a:off x="-6312" y="4106"/>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7">
            <a:extLst>
              <a:ext uri="{FF2B5EF4-FFF2-40B4-BE49-F238E27FC236}">
                <a16:creationId xmlns:a16="http://schemas.microsoft.com/office/drawing/2014/main" id="{0A00CAC9-9181-7914-DAD7-51026F5947C5}"/>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7D44903-EFB1-FCA2-E706-ED971358E71E}"/>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C36347-E1BB-8D19-1AD3-29D0CC239CEC}"/>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C673511D-9319-0AC3-8117-077EAD6A1938}"/>
              </a:ext>
            </a:extLst>
          </p:cNvPr>
          <p:cNvSpPr>
            <a:spLocks noGrp="1"/>
          </p:cNvSpPr>
          <p:nvPr>
            <p:ph type="title"/>
          </p:nvPr>
        </p:nvSpPr>
        <p:spPr>
          <a:xfrm>
            <a:off x="828849" y="1850415"/>
            <a:ext cx="10515600" cy="2852737"/>
          </a:xfrm>
        </p:spPr>
        <p:txBody>
          <a:bodyPr anchor="ctr" anchorCtr="0">
            <a:normAutofit/>
          </a:bodyPr>
          <a:lstStyle>
            <a:lvl1pPr algn="ctr">
              <a:defRPr sz="4000">
                <a:solidFill>
                  <a:schemeClr val="bg1"/>
                </a:solidFill>
              </a:defRPr>
            </a:lvl1pPr>
          </a:lstStyle>
          <a:p>
            <a:r>
              <a:rPr lang="en-GB"/>
              <a:t>Click to edit Master title style</a:t>
            </a:r>
            <a:endParaRPr lang="en-US"/>
          </a:p>
        </p:txBody>
      </p:sp>
      <p:sp>
        <p:nvSpPr>
          <p:cNvPr id="2" name="Footer Placeholder 3">
            <a:extLst>
              <a:ext uri="{FF2B5EF4-FFF2-40B4-BE49-F238E27FC236}">
                <a16:creationId xmlns:a16="http://schemas.microsoft.com/office/drawing/2014/main" id="{20E09220-487A-75C7-0F08-B1BCFAB16905}"/>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3498442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Slid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A5ED84-0ADA-C270-06E2-CD38943E8FED}"/>
              </a:ext>
            </a:extLst>
          </p:cNvPr>
          <p:cNvPicPr>
            <a:picLocks noChangeAspect="1"/>
          </p:cNvPicPr>
          <p:nvPr userDrawn="1"/>
        </p:nvPicPr>
        <p:blipFill>
          <a:blip r:embed="rId2"/>
          <a:srcRect t="7845" b="7845"/>
          <a:stretch/>
        </p:blipFill>
        <p:spPr>
          <a:xfrm>
            <a:off x="-1519" y="-2053"/>
            <a:ext cx="12201350" cy="6858000"/>
          </a:xfrm>
          <a:prstGeom prst="rect">
            <a:avLst/>
          </a:prstGeom>
        </p:spPr>
      </p:pic>
      <p:sp>
        <p:nvSpPr>
          <p:cNvPr id="15" name="Rectangle 14">
            <a:extLst>
              <a:ext uri="{FF2B5EF4-FFF2-40B4-BE49-F238E27FC236}">
                <a16:creationId xmlns:a16="http://schemas.microsoft.com/office/drawing/2014/main" id="{0B5393FD-F82C-F7E9-7E6C-CC8F570665B9}"/>
              </a:ext>
            </a:extLst>
          </p:cNvPr>
          <p:cNvSpPr/>
          <p:nvPr userDrawn="1"/>
        </p:nvSpPr>
        <p:spPr>
          <a:xfrm>
            <a:off x="7832" y="4106"/>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7">
            <a:extLst>
              <a:ext uri="{FF2B5EF4-FFF2-40B4-BE49-F238E27FC236}">
                <a16:creationId xmlns:a16="http://schemas.microsoft.com/office/drawing/2014/main" id="{0A00CAC9-9181-7914-DAD7-51026F5947C5}"/>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7D44903-EFB1-FCA2-E706-ED971358E71E}"/>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C36347-E1BB-8D19-1AD3-29D0CC239CEC}"/>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C673511D-9319-0AC3-8117-077EAD6A1938}"/>
              </a:ext>
            </a:extLst>
          </p:cNvPr>
          <p:cNvSpPr>
            <a:spLocks noGrp="1"/>
          </p:cNvSpPr>
          <p:nvPr>
            <p:ph type="title"/>
          </p:nvPr>
        </p:nvSpPr>
        <p:spPr>
          <a:xfrm>
            <a:off x="828849" y="1850415"/>
            <a:ext cx="10515600" cy="2852737"/>
          </a:xfrm>
        </p:spPr>
        <p:txBody>
          <a:bodyPr anchor="ctr" anchorCtr="0">
            <a:normAutofit/>
          </a:bodyPr>
          <a:lstStyle>
            <a:lvl1pPr algn="ctr">
              <a:defRPr sz="4000">
                <a:solidFill>
                  <a:schemeClr val="bg1"/>
                </a:solidFill>
              </a:defRPr>
            </a:lvl1pPr>
          </a:lstStyle>
          <a:p>
            <a:r>
              <a:rPr lang="en-GB"/>
              <a:t>Click to edit Master title style</a:t>
            </a:r>
            <a:endParaRPr lang="en-US"/>
          </a:p>
        </p:txBody>
      </p:sp>
      <p:sp>
        <p:nvSpPr>
          <p:cNvPr id="2" name="Footer Placeholder 3">
            <a:extLst>
              <a:ext uri="{FF2B5EF4-FFF2-40B4-BE49-F238E27FC236}">
                <a16:creationId xmlns:a16="http://schemas.microsoft.com/office/drawing/2014/main" id="{BD7BF901-759F-C31D-BECC-2012A034231F}"/>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148478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 Slid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2042F6-BDD3-13B9-2007-882EB620310C}"/>
              </a:ext>
            </a:extLst>
          </p:cNvPr>
          <p:cNvPicPr>
            <a:picLocks noChangeAspect="1"/>
          </p:cNvPicPr>
          <p:nvPr userDrawn="1"/>
        </p:nvPicPr>
        <p:blipFill>
          <a:blip r:embed="rId2"/>
          <a:srcRect t="7551" b="7551"/>
          <a:stretch/>
        </p:blipFill>
        <p:spPr>
          <a:xfrm>
            <a:off x="-1519" y="-2053"/>
            <a:ext cx="12201350" cy="6858000"/>
          </a:xfrm>
          <a:prstGeom prst="rect">
            <a:avLst/>
          </a:prstGeom>
        </p:spPr>
      </p:pic>
      <p:sp>
        <p:nvSpPr>
          <p:cNvPr id="15" name="Rectangle 14">
            <a:extLst>
              <a:ext uri="{FF2B5EF4-FFF2-40B4-BE49-F238E27FC236}">
                <a16:creationId xmlns:a16="http://schemas.microsoft.com/office/drawing/2014/main" id="{0B5393FD-F82C-F7E9-7E6C-CC8F570665B9}"/>
              </a:ext>
            </a:extLst>
          </p:cNvPr>
          <p:cNvSpPr/>
          <p:nvPr userDrawn="1"/>
        </p:nvSpPr>
        <p:spPr>
          <a:xfrm>
            <a:off x="1" y="2053"/>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7">
            <a:extLst>
              <a:ext uri="{FF2B5EF4-FFF2-40B4-BE49-F238E27FC236}">
                <a16:creationId xmlns:a16="http://schemas.microsoft.com/office/drawing/2014/main" id="{0A00CAC9-9181-7914-DAD7-51026F5947C5}"/>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7D44903-EFB1-FCA2-E706-ED971358E71E}"/>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C36347-E1BB-8D19-1AD3-29D0CC239CEC}"/>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C673511D-9319-0AC3-8117-077EAD6A1938}"/>
              </a:ext>
            </a:extLst>
          </p:cNvPr>
          <p:cNvSpPr>
            <a:spLocks noGrp="1"/>
          </p:cNvSpPr>
          <p:nvPr>
            <p:ph type="title"/>
          </p:nvPr>
        </p:nvSpPr>
        <p:spPr>
          <a:xfrm>
            <a:off x="828849" y="1850415"/>
            <a:ext cx="10515600" cy="2852737"/>
          </a:xfrm>
        </p:spPr>
        <p:txBody>
          <a:bodyPr anchor="ctr" anchorCtr="0">
            <a:normAutofit/>
          </a:bodyPr>
          <a:lstStyle>
            <a:lvl1pPr algn="ctr">
              <a:defRPr sz="4000">
                <a:solidFill>
                  <a:schemeClr val="bg1"/>
                </a:solidFill>
              </a:defRPr>
            </a:lvl1pPr>
          </a:lstStyle>
          <a:p>
            <a:r>
              <a:rPr lang="en-GB"/>
              <a:t>Click to edit Master title style</a:t>
            </a:r>
            <a:endParaRPr lang="en-US"/>
          </a:p>
        </p:txBody>
      </p:sp>
      <p:sp>
        <p:nvSpPr>
          <p:cNvPr id="2" name="Footer Placeholder 3">
            <a:extLst>
              <a:ext uri="{FF2B5EF4-FFF2-40B4-BE49-F238E27FC236}">
                <a16:creationId xmlns:a16="http://schemas.microsoft.com/office/drawing/2014/main" id="{004AEEA0-A279-CB5F-1694-FEFBE47A22F5}"/>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72535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 Slid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431AB-29BB-6D1F-A376-F164944037D5}"/>
              </a:ext>
            </a:extLst>
          </p:cNvPr>
          <p:cNvPicPr>
            <a:picLocks noChangeAspect="1"/>
          </p:cNvPicPr>
          <p:nvPr userDrawn="1"/>
        </p:nvPicPr>
        <p:blipFill>
          <a:blip r:embed="rId2"/>
          <a:srcRect t="7911" b="7911"/>
          <a:stretch/>
        </p:blipFill>
        <p:spPr>
          <a:xfrm>
            <a:off x="-1519" y="-2053"/>
            <a:ext cx="12201350" cy="6858000"/>
          </a:xfrm>
          <a:prstGeom prst="rect">
            <a:avLst/>
          </a:prstGeom>
        </p:spPr>
      </p:pic>
      <p:sp>
        <p:nvSpPr>
          <p:cNvPr id="15" name="Rectangle 14">
            <a:extLst>
              <a:ext uri="{FF2B5EF4-FFF2-40B4-BE49-F238E27FC236}">
                <a16:creationId xmlns:a16="http://schemas.microsoft.com/office/drawing/2014/main" id="{0B5393FD-F82C-F7E9-7E6C-CC8F570665B9}"/>
              </a:ext>
            </a:extLst>
          </p:cNvPr>
          <p:cNvSpPr/>
          <p:nvPr userDrawn="1"/>
        </p:nvSpPr>
        <p:spPr>
          <a:xfrm>
            <a:off x="7832" y="4106"/>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7">
            <a:extLst>
              <a:ext uri="{FF2B5EF4-FFF2-40B4-BE49-F238E27FC236}">
                <a16:creationId xmlns:a16="http://schemas.microsoft.com/office/drawing/2014/main" id="{0A00CAC9-9181-7914-DAD7-51026F5947C5}"/>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7D44903-EFB1-FCA2-E706-ED971358E71E}"/>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C36347-E1BB-8D19-1AD3-29D0CC239CEC}"/>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C673511D-9319-0AC3-8117-077EAD6A1938}"/>
              </a:ext>
            </a:extLst>
          </p:cNvPr>
          <p:cNvSpPr>
            <a:spLocks noGrp="1"/>
          </p:cNvSpPr>
          <p:nvPr>
            <p:ph type="title"/>
          </p:nvPr>
        </p:nvSpPr>
        <p:spPr>
          <a:xfrm>
            <a:off x="828849" y="1850415"/>
            <a:ext cx="10515600" cy="2852737"/>
          </a:xfrm>
        </p:spPr>
        <p:txBody>
          <a:bodyPr anchor="ctr" anchorCtr="0">
            <a:normAutofit/>
          </a:bodyPr>
          <a:lstStyle>
            <a:lvl1pPr algn="ctr">
              <a:defRPr sz="4000">
                <a:solidFill>
                  <a:schemeClr val="bg1"/>
                </a:solidFill>
              </a:defRPr>
            </a:lvl1pPr>
          </a:lstStyle>
          <a:p>
            <a:r>
              <a:rPr lang="en-GB"/>
              <a:t>Click to edit Master title style</a:t>
            </a:r>
            <a:endParaRPr lang="en-US"/>
          </a:p>
        </p:txBody>
      </p:sp>
      <p:sp>
        <p:nvSpPr>
          <p:cNvPr id="2" name="Footer Placeholder 3">
            <a:extLst>
              <a:ext uri="{FF2B5EF4-FFF2-40B4-BE49-F238E27FC236}">
                <a16:creationId xmlns:a16="http://schemas.microsoft.com/office/drawing/2014/main" id="{B2A10FBA-88CA-F136-79F2-238716C5DD1D}"/>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3367356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 Slide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48F037-4389-D6D1-08E7-767AA9FA4AE6}"/>
              </a:ext>
            </a:extLst>
          </p:cNvPr>
          <p:cNvPicPr>
            <a:picLocks noChangeAspect="1"/>
          </p:cNvPicPr>
          <p:nvPr userDrawn="1"/>
        </p:nvPicPr>
        <p:blipFill>
          <a:blip r:embed="rId2"/>
          <a:srcRect t="5492" b="5492"/>
          <a:stretch/>
        </p:blipFill>
        <p:spPr>
          <a:xfrm>
            <a:off x="-1519" y="-2053"/>
            <a:ext cx="12201350" cy="6858000"/>
          </a:xfrm>
          <a:prstGeom prst="rect">
            <a:avLst/>
          </a:prstGeom>
        </p:spPr>
      </p:pic>
      <p:sp>
        <p:nvSpPr>
          <p:cNvPr id="15" name="Rectangle 14">
            <a:extLst>
              <a:ext uri="{FF2B5EF4-FFF2-40B4-BE49-F238E27FC236}">
                <a16:creationId xmlns:a16="http://schemas.microsoft.com/office/drawing/2014/main" id="{0B5393FD-F82C-F7E9-7E6C-CC8F570665B9}"/>
              </a:ext>
            </a:extLst>
          </p:cNvPr>
          <p:cNvSpPr/>
          <p:nvPr userDrawn="1"/>
        </p:nvSpPr>
        <p:spPr>
          <a:xfrm>
            <a:off x="-9351" y="-2053"/>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7">
            <a:extLst>
              <a:ext uri="{FF2B5EF4-FFF2-40B4-BE49-F238E27FC236}">
                <a16:creationId xmlns:a16="http://schemas.microsoft.com/office/drawing/2014/main" id="{0A00CAC9-9181-7914-DAD7-51026F5947C5}"/>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7D44903-EFB1-FCA2-E706-ED971358E71E}"/>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C36347-E1BB-8D19-1AD3-29D0CC239CEC}"/>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C673511D-9319-0AC3-8117-077EAD6A1938}"/>
              </a:ext>
            </a:extLst>
          </p:cNvPr>
          <p:cNvSpPr>
            <a:spLocks noGrp="1"/>
          </p:cNvSpPr>
          <p:nvPr>
            <p:ph type="title"/>
          </p:nvPr>
        </p:nvSpPr>
        <p:spPr>
          <a:xfrm>
            <a:off x="828849" y="1850415"/>
            <a:ext cx="10515600" cy="2852737"/>
          </a:xfrm>
        </p:spPr>
        <p:txBody>
          <a:bodyPr anchor="ctr" anchorCtr="0">
            <a:normAutofit/>
          </a:bodyPr>
          <a:lstStyle>
            <a:lvl1pPr algn="ctr">
              <a:defRPr sz="4000">
                <a:solidFill>
                  <a:schemeClr val="bg1"/>
                </a:solidFill>
              </a:defRPr>
            </a:lvl1pPr>
          </a:lstStyle>
          <a:p>
            <a:r>
              <a:rPr lang="en-GB"/>
              <a:t>Click to edit Master title style</a:t>
            </a:r>
            <a:endParaRPr lang="en-US"/>
          </a:p>
        </p:txBody>
      </p:sp>
      <p:sp>
        <p:nvSpPr>
          <p:cNvPr id="2" name="Footer Placeholder 3">
            <a:extLst>
              <a:ext uri="{FF2B5EF4-FFF2-40B4-BE49-F238E27FC236}">
                <a16:creationId xmlns:a16="http://schemas.microsoft.com/office/drawing/2014/main" id="{761F6AE2-9124-B78B-84A5-05B81385A43C}"/>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4171454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 Slide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4CA380-F76F-28E6-C0C9-8EA2B945BA89}"/>
              </a:ext>
            </a:extLst>
          </p:cNvPr>
          <p:cNvPicPr>
            <a:picLocks noChangeAspect="1"/>
          </p:cNvPicPr>
          <p:nvPr userDrawn="1"/>
        </p:nvPicPr>
        <p:blipFill>
          <a:blip r:embed="rId2"/>
          <a:srcRect t="31298" b="31298"/>
          <a:stretch/>
        </p:blipFill>
        <p:spPr>
          <a:xfrm>
            <a:off x="-1519" y="-2053"/>
            <a:ext cx="12201350" cy="6858000"/>
          </a:xfrm>
          <a:prstGeom prst="rect">
            <a:avLst/>
          </a:prstGeom>
        </p:spPr>
      </p:pic>
      <p:sp>
        <p:nvSpPr>
          <p:cNvPr id="15" name="Rectangle 14">
            <a:extLst>
              <a:ext uri="{FF2B5EF4-FFF2-40B4-BE49-F238E27FC236}">
                <a16:creationId xmlns:a16="http://schemas.microsoft.com/office/drawing/2014/main" id="{0B5393FD-F82C-F7E9-7E6C-CC8F570665B9}"/>
              </a:ext>
            </a:extLst>
          </p:cNvPr>
          <p:cNvSpPr/>
          <p:nvPr userDrawn="1"/>
        </p:nvSpPr>
        <p:spPr>
          <a:xfrm>
            <a:off x="-1519" y="-2053"/>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7">
            <a:extLst>
              <a:ext uri="{FF2B5EF4-FFF2-40B4-BE49-F238E27FC236}">
                <a16:creationId xmlns:a16="http://schemas.microsoft.com/office/drawing/2014/main" id="{0A00CAC9-9181-7914-DAD7-51026F5947C5}"/>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7D44903-EFB1-FCA2-E706-ED971358E71E}"/>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C36347-E1BB-8D19-1AD3-29D0CC239CEC}"/>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C673511D-9319-0AC3-8117-077EAD6A1938}"/>
              </a:ext>
            </a:extLst>
          </p:cNvPr>
          <p:cNvSpPr>
            <a:spLocks noGrp="1"/>
          </p:cNvSpPr>
          <p:nvPr>
            <p:ph type="title"/>
          </p:nvPr>
        </p:nvSpPr>
        <p:spPr>
          <a:xfrm>
            <a:off x="828849" y="1850415"/>
            <a:ext cx="10515600" cy="2852737"/>
          </a:xfrm>
        </p:spPr>
        <p:txBody>
          <a:bodyPr anchor="ctr" anchorCtr="0">
            <a:normAutofit/>
          </a:bodyPr>
          <a:lstStyle>
            <a:lvl1pPr algn="ctr">
              <a:defRPr sz="4000">
                <a:solidFill>
                  <a:schemeClr val="bg1"/>
                </a:solidFill>
              </a:defRPr>
            </a:lvl1pPr>
          </a:lstStyle>
          <a:p>
            <a:r>
              <a:rPr lang="en-GB"/>
              <a:t>Click to edit Master title style</a:t>
            </a:r>
            <a:endParaRPr lang="en-US"/>
          </a:p>
        </p:txBody>
      </p:sp>
      <p:sp>
        <p:nvSpPr>
          <p:cNvPr id="2" name="Footer Placeholder 3">
            <a:extLst>
              <a:ext uri="{FF2B5EF4-FFF2-40B4-BE49-F238E27FC236}">
                <a16:creationId xmlns:a16="http://schemas.microsoft.com/office/drawing/2014/main" id="{8C893BDB-596A-4206-D522-607E98A5FF14}"/>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3748541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 Slide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5EA9F3-99B8-FDD9-9E75-4B9D3ADFCC9D}"/>
              </a:ext>
            </a:extLst>
          </p:cNvPr>
          <p:cNvPicPr>
            <a:picLocks noChangeAspect="1"/>
          </p:cNvPicPr>
          <p:nvPr userDrawn="1"/>
        </p:nvPicPr>
        <p:blipFill>
          <a:blip r:embed="rId2"/>
          <a:srcRect t="7799" b="7799"/>
          <a:stretch/>
        </p:blipFill>
        <p:spPr>
          <a:xfrm>
            <a:off x="-9351" y="4106"/>
            <a:ext cx="12185685" cy="6853894"/>
          </a:xfrm>
          <a:prstGeom prst="rect">
            <a:avLst/>
          </a:prstGeom>
        </p:spPr>
      </p:pic>
      <p:sp>
        <p:nvSpPr>
          <p:cNvPr id="15" name="Rectangle 14">
            <a:extLst>
              <a:ext uri="{FF2B5EF4-FFF2-40B4-BE49-F238E27FC236}">
                <a16:creationId xmlns:a16="http://schemas.microsoft.com/office/drawing/2014/main" id="{0B5393FD-F82C-F7E9-7E6C-CC8F570665B9}"/>
              </a:ext>
            </a:extLst>
          </p:cNvPr>
          <p:cNvSpPr/>
          <p:nvPr userDrawn="1"/>
        </p:nvSpPr>
        <p:spPr>
          <a:xfrm>
            <a:off x="15666" y="0"/>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673511D-9319-0AC3-8117-077EAD6A1938}"/>
              </a:ext>
            </a:extLst>
          </p:cNvPr>
          <p:cNvSpPr>
            <a:spLocks noGrp="1"/>
          </p:cNvSpPr>
          <p:nvPr>
            <p:ph type="title"/>
          </p:nvPr>
        </p:nvSpPr>
        <p:spPr>
          <a:xfrm>
            <a:off x="828849" y="1850415"/>
            <a:ext cx="10515600" cy="2852737"/>
          </a:xfrm>
        </p:spPr>
        <p:txBody>
          <a:bodyPr anchor="ctr" anchorCtr="0">
            <a:normAutofit/>
          </a:bodyPr>
          <a:lstStyle>
            <a:lvl1pPr algn="ctr">
              <a:defRPr sz="4000">
                <a:solidFill>
                  <a:schemeClr val="bg1"/>
                </a:solidFill>
              </a:defRPr>
            </a:lvl1pPr>
          </a:lstStyle>
          <a:p>
            <a:r>
              <a:rPr lang="en-GB"/>
              <a:t>Click to edit Master title style</a:t>
            </a:r>
            <a:endParaRPr lang="en-US"/>
          </a:p>
        </p:txBody>
      </p:sp>
      <p:grpSp>
        <p:nvGrpSpPr>
          <p:cNvPr id="11" name="Graphic 7">
            <a:extLst>
              <a:ext uri="{FF2B5EF4-FFF2-40B4-BE49-F238E27FC236}">
                <a16:creationId xmlns:a16="http://schemas.microsoft.com/office/drawing/2014/main" id="{0A00CAC9-9181-7914-DAD7-51026F5947C5}"/>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7D44903-EFB1-FCA2-E706-ED971358E71E}"/>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C36347-E1BB-8D19-1AD3-29D0CC239CEC}"/>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2" name="Footer Placeholder 3">
            <a:extLst>
              <a:ext uri="{FF2B5EF4-FFF2-40B4-BE49-F238E27FC236}">
                <a16:creationId xmlns:a16="http://schemas.microsoft.com/office/drawing/2014/main" id="{3D0D52BC-27F3-11A3-5488-18634369562E}"/>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1287260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Slide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AC0AD2-39FD-D85E-32B5-63A1CFD6F026}"/>
              </a:ext>
            </a:extLst>
          </p:cNvPr>
          <p:cNvPicPr>
            <a:picLocks noChangeAspect="1"/>
          </p:cNvPicPr>
          <p:nvPr userDrawn="1"/>
        </p:nvPicPr>
        <p:blipFill>
          <a:blip r:embed="rId2"/>
          <a:srcRect t="7878" b="7878"/>
          <a:stretch/>
        </p:blipFill>
        <p:spPr>
          <a:xfrm>
            <a:off x="-1519" y="-2053"/>
            <a:ext cx="12201350" cy="6858000"/>
          </a:xfrm>
          <a:prstGeom prst="rect">
            <a:avLst/>
          </a:prstGeom>
        </p:spPr>
      </p:pic>
      <p:sp>
        <p:nvSpPr>
          <p:cNvPr id="15" name="Rectangle 14">
            <a:extLst>
              <a:ext uri="{FF2B5EF4-FFF2-40B4-BE49-F238E27FC236}">
                <a16:creationId xmlns:a16="http://schemas.microsoft.com/office/drawing/2014/main" id="{0B5393FD-F82C-F7E9-7E6C-CC8F570665B9}"/>
              </a:ext>
            </a:extLst>
          </p:cNvPr>
          <p:cNvSpPr/>
          <p:nvPr userDrawn="1"/>
        </p:nvSpPr>
        <p:spPr>
          <a:xfrm>
            <a:off x="-9351" y="4106"/>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7">
            <a:extLst>
              <a:ext uri="{FF2B5EF4-FFF2-40B4-BE49-F238E27FC236}">
                <a16:creationId xmlns:a16="http://schemas.microsoft.com/office/drawing/2014/main" id="{0A00CAC9-9181-7914-DAD7-51026F5947C5}"/>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7D44903-EFB1-FCA2-E706-ED971358E71E}"/>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8C36347-E1BB-8D19-1AD3-29D0CC239CEC}"/>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C673511D-9319-0AC3-8117-077EAD6A1938}"/>
              </a:ext>
            </a:extLst>
          </p:cNvPr>
          <p:cNvSpPr>
            <a:spLocks noGrp="1"/>
          </p:cNvSpPr>
          <p:nvPr>
            <p:ph type="title"/>
          </p:nvPr>
        </p:nvSpPr>
        <p:spPr>
          <a:xfrm>
            <a:off x="828849" y="1850415"/>
            <a:ext cx="10515600" cy="2852737"/>
          </a:xfrm>
        </p:spPr>
        <p:txBody>
          <a:bodyPr anchor="ctr" anchorCtr="0">
            <a:normAutofit/>
          </a:bodyPr>
          <a:lstStyle>
            <a:lvl1pPr algn="ctr">
              <a:defRPr sz="4000">
                <a:solidFill>
                  <a:schemeClr val="bg1"/>
                </a:solidFill>
              </a:defRPr>
            </a:lvl1pPr>
          </a:lstStyle>
          <a:p>
            <a:r>
              <a:rPr lang="en-GB"/>
              <a:t>Click to edit Master title style</a:t>
            </a:r>
            <a:endParaRPr lang="en-US"/>
          </a:p>
        </p:txBody>
      </p:sp>
      <p:sp>
        <p:nvSpPr>
          <p:cNvPr id="2" name="Footer Placeholder 3">
            <a:extLst>
              <a:ext uri="{FF2B5EF4-FFF2-40B4-BE49-F238E27FC236}">
                <a16:creationId xmlns:a16="http://schemas.microsoft.com/office/drawing/2014/main" id="{C7947C3D-0FB5-16A7-57EF-7BEF7C721591}"/>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3660286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9B490-63D1-9796-4E80-EF24D40A5DCB}"/>
              </a:ext>
            </a:extLst>
          </p:cNvPr>
          <p:cNvPicPr>
            <a:picLocks noChangeAspect="1"/>
          </p:cNvPicPr>
          <p:nvPr userDrawn="1"/>
        </p:nvPicPr>
        <p:blipFill>
          <a:blip r:embed="rId2"/>
          <a:srcRect t="5458" b="5458"/>
          <a:stretch/>
        </p:blipFill>
        <p:spPr>
          <a:xfrm>
            <a:off x="0" y="0"/>
            <a:ext cx="12191999" cy="6858000"/>
          </a:xfrm>
          <a:prstGeom prst="rect">
            <a:avLst/>
          </a:prstGeom>
        </p:spPr>
      </p:pic>
      <p:sp>
        <p:nvSpPr>
          <p:cNvPr id="8" name="Rectangle 7">
            <a:extLst>
              <a:ext uri="{FF2B5EF4-FFF2-40B4-BE49-F238E27FC236}">
                <a16:creationId xmlns:a16="http://schemas.microsoft.com/office/drawing/2014/main" id="{6EB23D1B-ADF9-DCB5-465F-6618E88DA09C}"/>
              </a:ext>
            </a:extLst>
          </p:cNvPr>
          <p:cNvSpPr/>
          <p:nvPr userDrawn="1"/>
        </p:nvSpPr>
        <p:spPr>
          <a:xfrm>
            <a:off x="1" y="1089000"/>
            <a:ext cx="7920000" cy="4680000"/>
          </a:xfrm>
          <a:prstGeom prst="rect">
            <a:avLst/>
          </a:prstGeom>
          <a:solidFill>
            <a:schemeClr val="bg1"/>
          </a:solidFill>
          <a:ln>
            <a:noFill/>
          </a:ln>
          <a:effectLst>
            <a:outerShdw blurRad="635000" dist="508174" dir="2700000" algn="tl" rotWithShape="0">
              <a:prstClr val="black">
                <a:alpha val="595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;0-8i9</a:t>
            </a:r>
          </a:p>
        </p:txBody>
      </p:sp>
      <p:sp>
        <p:nvSpPr>
          <p:cNvPr id="9" name="Rectangle 8">
            <a:extLst>
              <a:ext uri="{FF2B5EF4-FFF2-40B4-BE49-F238E27FC236}">
                <a16:creationId xmlns:a16="http://schemas.microsoft.com/office/drawing/2014/main" id="{145016BC-3317-B5F4-22F7-E9CD3F686772}"/>
              </a:ext>
            </a:extLst>
          </p:cNvPr>
          <p:cNvSpPr/>
          <p:nvPr userDrawn="1"/>
        </p:nvSpPr>
        <p:spPr>
          <a:xfrm>
            <a:off x="7856587" y="1089000"/>
            <a:ext cx="98585" cy="4680000"/>
          </a:xfrm>
          <a:prstGeom prst="rect">
            <a:avLst/>
          </a:prstGeom>
          <a:solidFill>
            <a:srgbClr val="660099"/>
          </a:solidFill>
          <a:ln>
            <a:solidFill>
              <a:srgbClr val="66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5">
            <a:extLst>
              <a:ext uri="{FF2B5EF4-FFF2-40B4-BE49-F238E27FC236}">
                <a16:creationId xmlns:a16="http://schemas.microsoft.com/office/drawing/2014/main" id="{F4C2D8C6-51EC-3E92-4FDE-F0039CFB8D0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720000" y="1800000"/>
            <a:ext cx="2520000" cy="458309"/>
          </a:xfrm>
          <a:prstGeom prst="rect">
            <a:avLst/>
          </a:prstGeom>
        </p:spPr>
      </p:pic>
      <p:sp>
        <p:nvSpPr>
          <p:cNvPr id="19" name="Text Placeholder 18">
            <a:extLst>
              <a:ext uri="{FF2B5EF4-FFF2-40B4-BE49-F238E27FC236}">
                <a16:creationId xmlns:a16="http://schemas.microsoft.com/office/drawing/2014/main" id="{7A471214-4E7D-DA8C-1830-2CCEF7675C46}"/>
              </a:ext>
            </a:extLst>
          </p:cNvPr>
          <p:cNvSpPr>
            <a:spLocks noGrp="1"/>
          </p:cNvSpPr>
          <p:nvPr>
            <p:ph type="body" sz="quarter" idx="10" hasCustomPrompt="1"/>
          </p:nvPr>
        </p:nvSpPr>
        <p:spPr>
          <a:xfrm>
            <a:off x="719897" y="2969309"/>
            <a:ext cx="5781777" cy="1031875"/>
          </a:xfrm>
        </p:spPr>
        <p:txBody>
          <a:bodyPr wrap="square" lIns="0" tIns="0" rIns="0" anchor="t" anchorCtr="0">
            <a:normAutofit/>
          </a:bodyPr>
          <a:lstStyle>
            <a:lvl1pPr marL="0" indent="0">
              <a:lnSpc>
                <a:spcPct val="100000"/>
              </a:lnSpc>
              <a:buNone/>
              <a:defRPr sz="3000" b="1">
                <a:solidFill>
                  <a:srgbClr val="660099"/>
                </a:solidFill>
                <a:latin typeface="+mn-lt"/>
              </a:defRPr>
            </a:lvl1pPr>
            <a:lvl2pPr marL="457200" indent="0" algn="l">
              <a:lnSpc>
                <a:spcPct val="100000"/>
              </a:lnSpc>
              <a:buNone/>
              <a:defRPr sz="3000" b="0">
                <a:solidFill>
                  <a:srgbClr val="660099"/>
                </a:solidFill>
              </a:defRPr>
            </a:lvl2pPr>
          </a:lstStyle>
          <a:p>
            <a:pPr lvl="0"/>
            <a:r>
              <a:rPr lang="en-US"/>
              <a:t>World leader in the use of AI to </a:t>
            </a:r>
            <a:r>
              <a:rPr lang="en-US" err="1"/>
              <a:t>optimise</a:t>
            </a:r>
            <a:r>
              <a:rPr lang="en-US"/>
              <a:t> people performance.</a:t>
            </a:r>
          </a:p>
        </p:txBody>
      </p:sp>
      <p:sp>
        <p:nvSpPr>
          <p:cNvPr id="21" name="Text Placeholder 20">
            <a:extLst>
              <a:ext uri="{FF2B5EF4-FFF2-40B4-BE49-F238E27FC236}">
                <a16:creationId xmlns:a16="http://schemas.microsoft.com/office/drawing/2014/main" id="{F20B5659-69CE-EA63-30E0-59D5DB301B47}"/>
              </a:ext>
            </a:extLst>
          </p:cNvPr>
          <p:cNvSpPr>
            <a:spLocks noGrp="1"/>
          </p:cNvSpPr>
          <p:nvPr>
            <p:ph type="body" sz="quarter" idx="11" hasCustomPrompt="1"/>
          </p:nvPr>
        </p:nvSpPr>
        <p:spPr>
          <a:xfrm>
            <a:off x="719138" y="4162425"/>
            <a:ext cx="5783262" cy="1370867"/>
          </a:xfrm>
        </p:spPr>
        <p:txBody>
          <a:bodyPr lIns="0" tIns="0">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400">
                <a:solidFill>
                  <a:srgbClr val="1F203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a:solidFill>
                  <a:schemeClr val="tx2"/>
                </a:solidFill>
                <a:ea typeface="Open Sans Light" panose="020B0306030504020204" pitchFamily="34" charset="0"/>
                <a:cs typeface="Open Sans Light" panose="020B0306030504020204" pitchFamily="34" charset="0"/>
              </a:rPr>
              <a:t>We financially guarantee your employees will learn and retain what you have trained them and provide you best-in-class evidence of such at the click of a button.</a:t>
            </a:r>
          </a:p>
        </p:txBody>
      </p:sp>
    </p:spTree>
    <p:extLst>
      <p:ext uri="{BB962C8B-B14F-4D97-AF65-F5344CB8AC3E}">
        <p14:creationId xmlns:p14="http://schemas.microsoft.com/office/powerpoint/2010/main" val="3328085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orld Leader and Logos">
    <p:bg>
      <p:bgPr>
        <a:solidFill>
          <a:srgbClr val="EFEFF0"/>
        </a:solidFill>
        <a:effectLst/>
      </p:bgPr>
    </p:bg>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EA6B2F4D-345C-4747-E2E3-F96F78E96338}"/>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22" name="Text Placeholder 21">
            <a:extLst>
              <a:ext uri="{FF2B5EF4-FFF2-40B4-BE49-F238E27FC236}">
                <a16:creationId xmlns:a16="http://schemas.microsoft.com/office/drawing/2014/main" id="{53D655C2-EF1A-15A2-E3CE-04E6D0202AED}"/>
              </a:ext>
            </a:extLst>
          </p:cNvPr>
          <p:cNvSpPr>
            <a:spLocks noGrp="1"/>
          </p:cNvSpPr>
          <p:nvPr>
            <p:ph type="body" sz="quarter" idx="10" hasCustomPrompt="1"/>
          </p:nvPr>
        </p:nvSpPr>
        <p:spPr>
          <a:xfrm>
            <a:off x="1439863" y="3259138"/>
            <a:ext cx="10083800" cy="2743200"/>
          </a:xfrm>
        </p:spPr>
        <p:txBody>
          <a:bodyPr/>
          <a:lstStyle>
            <a:lvl1pPr marL="0" indent="0">
              <a:buNone/>
              <a:defRPr>
                <a:solidFill>
                  <a:schemeClr val="tx2"/>
                </a:solidFill>
              </a:defRPr>
            </a:lvl1pPr>
          </a:lstStyle>
          <a:p>
            <a:pPr lvl="0"/>
            <a:r>
              <a:rPr lang="en-US" dirty="0"/>
              <a:t>Enter client logos here</a:t>
            </a:r>
          </a:p>
        </p:txBody>
      </p:sp>
      <p:sp>
        <p:nvSpPr>
          <p:cNvPr id="2" name="Title 1">
            <a:extLst>
              <a:ext uri="{FF2B5EF4-FFF2-40B4-BE49-F238E27FC236}">
                <a16:creationId xmlns:a16="http://schemas.microsoft.com/office/drawing/2014/main" id="{740B1F9E-E7AA-BBFA-25EC-66F272E99EAD}"/>
              </a:ext>
            </a:extLst>
          </p:cNvPr>
          <p:cNvSpPr>
            <a:spLocks noGrp="1"/>
          </p:cNvSpPr>
          <p:nvPr>
            <p:ph type="title" hasCustomPrompt="1"/>
          </p:nvPr>
        </p:nvSpPr>
        <p:spPr>
          <a:xfrm>
            <a:off x="1439863" y="1262270"/>
            <a:ext cx="7266816" cy="1673800"/>
          </a:xfrm>
        </p:spPr>
        <p:txBody>
          <a:bodyPr/>
          <a:lstStyle/>
          <a:p>
            <a:r>
              <a:rPr lang="en-GB" dirty="0"/>
              <a:t>World Leader in the use of Artificial Intelligence to financially guarantee employee competence</a:t>
            </a:r>
            <a:endParaRPr lang="en-US" dirty="0"/>
          </a:p>
        </p:txBody>
      </p:sp>
    </p:spTree>
    <p:extLst>
      <p:ext uri="{BB962C8B-B14F-4D97-AF65-F5344CB8AC3E}">
        <p14:creationId xmlns:p14="http://schemas.microsoft.com/office/powerpoint/2010/main" val="790615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er Success Team">
    <p:bg>
      <p:bgPr>
        <a:solidFill>
          <a:srgbClr val="EFEFF0"/>
        </a:solidFill>
        <a:effectLst/>
      </p:bgPr>
    </p:bg>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EA6B2F4D-345C-4747-E2E3-F96F78E96338}"/>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2" name="Title 1">
            <a:extLst>
              <a:ext uri="{FF2B5EF4-FFF2-40B4-BE49-F238E27FC236}">
                <a16:creationId xmlns:a16="http://schemas.microsoft.com/office/drawing/2014/main" id="{740B1F9E-E7AA-BBFA-25EC-66F272E99EAD}"/>
              </a:ext>
            </a:extLst>
          </p:cNvPr>
          <p:cNvSpPr>
            <a:spLocks noGrp="1"/>
          </p:cNvSpPr>
          <p:nvPr>
            <p:ph type="title" hasCustomPrompt="1"/>
          </p:nvPr>
        </p:nvSpPr>
        <p:spPr>
          <a:xfrm>
            <a:off x="1341250" y="831961"/>
            <a:ext cx="7365429" cy="1201012"/>
          </a:xfrm>
        </p:spPr>
        <p:txBody>
          <a:bodyPr/>
          <a:lstStyle>
            <a:lvl1pPr>
              <a:defRPr/>
            </a:lvl1pPr>
          </a:lstStyle>
          <a:p>
            <a:r>
              <a:rPr lang="en-GB" dirty="0"/>
              <a:t>Your Customer Success Team</a:t>
            </a:r>
            <a:endParaRPr lang="en-US" dirty="0"/>
          </a:p>
        </p:txBody>
      </p:sp>
      <p:sp>
        <p:nvSpPr>
          <p:cNvPr id="16" name="Picture Placeholder 15">
            <a:extLst>
              <a:ext uri="{FF2B5EF4-FFF2-40B4-BE49-F238E27FC236}">
                <a16:creationId xmlns:a16="http://schemas.microsoft.com/office/drawing/2014/main" id="{5A3CC6ED-4000-B461-D9BA-20F382EA1042}"/>
              </a:ext>
            </a:extLst>
          </p:cNvPr>
          <p:cNvSpPr>
            <a:spLocks noGrp="1"/>
          </p:cNvSpPr>
          <p:nvPr>
            <p:ph type="pic" sz="quarter" idx="15" hasCustomPrompt="1"/>
          </p:nvPr>
        </p:nvSpPr>
        <p:spPr>
          <a:xfrm>
            <a:off x="1341251" y="2103062"/>
            <a:ext cx="900000" cy="900000"/>
          </a:xfrm>
          <a:prstGeom prst="ellipse">
            <a:avLst/>
          </a:prstGeom>
          <a:ln w="28575">
            <a:solidFill>
              <a:schemeClr val="accent1"/>
            </a:solidFill>
          </a:ln>
        </p:spPr>
        <p:txBody>
          <a:bodyPr/>
          <a:lstStyle>
            <a:lvl1pPr marL="0" indent="0">
              <a:buNone/>
              <a:defRPr/>
            </a:lvl1pPr>
          </a:lstStyle>
          <a:p>
            <a:r>
              <a:rPr lang="en-GB" dirty="0"/>
              <a:t>Image</a:t>
            </a:r>
          </a:p>
        </p:txBody>
      </p:sp>
      <p:sp>
        <p:nvSpPr>
          <p:cNvPr id="20" name="Picture Placeholder 15">
            <a:extLst>
              <a:ext uri="{FF2B5EF4-FFF2-40B4-BE49-F238E27FC236}">
                <a16:creationId xmlns:a16="http://schemas.microsoft.com/office/drawing/2014/main" id="{6C6F7397-922E-22CE-C632-7D02554981B6}"/>
              </a:ext>
            </a:extLst>
          </p:cNvPr>
          <p:cNvSpPr>
            <a:spLocks noGrp="1"/>
          </p:cNvSpPr>
          <p:nvPr>
            <p:ph type="pic" sz="quarter" idx="17" hasCustomPrompt="1"/>
          </p:nvPr>
        </p:nvSpPr>
        <p:spPr>
          <a:xfrm>
            <a:off x="3757880" y="2103062"/>
            <a:ext cx="900000" cy="900000"/>
          </a:xfrm>
          <a:prstGeom prst="ellipse">
            <a:avLst/>
          </a:prstGeom>
          <a:ln w="28575">
            <a:solidFill>
              <a:schemeClr val="accent1"/>
            </a:solidFill>
          </a:ln>
        </p:spPr>
        <p:txBody>
          <a:bodyPr/>
          <a:lstStyle>
            <a:lvl1pPr marL="0" indent="0">
              <a:buNone/>
              <a:defRPr/>
            </a:lvl1pPr>
          </a:lstStyle>
          <a:p>
            <a:r>
              <a:rPr lang="en-GB" dirty="0"/>
              <a:t>Image</a:t>
            </a:r>
          </a:p>
        </p:txBody>
      </p:sp>
      <p:sp>
        <p:nvSpPr>
          <p:cNvPr id="23" name="Picture Placeholder 15">
            <a:extLst>
              <a:ext uri="{FF2B5EF4-FFF2-40B4-BE49-F238E27FC236}">
                <a16:creationId xmlns:a16="http://schemas.microsoft.com/office/drawing/2014/main" id="{A122CD6C-4886-ECEA-D190-3051D655B03A}"/>
              </a:ext>
            </a:extLst>
          </p:cNvPr>
          <p:cNvSpPr>
            <a:spLocks noGrp="1"/>
          </p:cNvSpPr>
          <p:nvPr>
            <p:ph type="pic" sz="quarter" idx="19" hasCustomPrompt="1"/>
          </p:nvPr>
        </p:nvSpPr>
        <p:spPr>
          <a:xfrm>
            <a:off x="6274037" y="2103062"/>
            <a:ext cx="900000" cy="900000"/>
          </a:xfrm>
          <a:prstGeom prst="ellipse">
            <a:avLst/>
          </a:prstGeom>
          <a:ln w="28575">
            <a:solidFill>
              <a:schemeClr val="accent1"/>
            </a:solidFill>
          </a:ln>
        </p:spPr>
        <p:txBody>
          <a:bodyPr/>
          <a:lstStyle>
            <a:lvl1pPr marL="0" indent="0">
              <a:buNone/>
              <a:defRPr/>
            </a:lvl1pPr>
          </a:lstStyle>
          <a:p>
            <a:r>
              <a:rPr lang="en-GB" dirty="0"/>
              <a:t>Image</a:t>
            </a:r>
          </a:p>
        </p:txBody>
      </p:sp>
      <p:sp>
        <p:nvSpPr>
          <p:cNvPr id="25" name="Picture Placeholder 15">
            <a:extLst>
              <a:ext uri="{FF2B5EF4-FFF2-40B4-BE49-F238E27FC236}">
                <a16:creationId xmlns:a16="http://schemas.microsoft.com/office/drawing/2014/main" id="{DA232894-AADF-4A59-7F3C-E00EE08EDF26}"/>
              </a:ext>
            </a:extLst>
          </p:cNvPr>
          <p:cNvSpPr>
            <a:spLocks noGrp="1"/>
          </p:cNvSpPr>
          <p:nvPr>
            <p:ph type="pic" sz="quarter" idx="21" hasCustomPrompt="1"/>
          </p:nvPr>
        </p:nvSpPr>
        <p:spPr>
          <a:xfrm>
            <a:off x="8834951" y="2103062"/>
            <a:ext cx="900000" cy="900000"/>
          </a:xfrm>
          <a:prstGeom prst="ellipse">
            <a:avLst/>
          </a:prstGeom>
          <a:ln w="28575">
            <a:solidFill>
              <a:schemeClr val="accent1"/>
            </a:solidFill>
          </a:ln>
        </p:spPr>
        <p:txBody>
          <a:bodyPr/>
          <a:lstStyle>
            <a:lvl1pPr marL="0" indent="0">
              <a:buNone/>
              <a:defRPr/>
            </a:lvl1pPr>
          </a:lstStyle>
          <a:p>
            <a:r>
              <a:rPr lang="en-GB" dirty="0"/>
              <a:t>Image</a:t>
            </a:r>
          </a:p>
        </p:txBody>
      </p:sp>
      <p:sp>
        <p:nvSpPr>
          <p:cNvPr id="27" name="Text Placeholder 26">
            <a:extLst>
              <a:ext uri="{FF2B5EF4-FFF2-40B4-BE49-F238E27FC236}">
                <a16:creationId xmlns:a16="http://schemas.microsoft.com/office/drawing/2014/main" id="{0D2D265B-6931-24EB-037B-BE9CB7209C1B}"/>
              </a:ext>
            </a:extLst>
          </p:cNvPr>
          <p:cNvSpPr>
            <a:spLocks noGrp="1"/>
          </p:cNvSpPr>
          <p:nvPr>
            <p:ph type="body" sz="quarter" idx="22" hasCustomPrompt="1"/>
          </p:nvPr>
        </p:nvSpPr>
        <p:spPr>
          <a:xfrm>
            <a:off x="1341250" y="3120297"/>
            <a:ext cx="2114550" cy="360363"/>
          </a:xfrm>
        </p:spPr>
        <p:txBody>
          <a:bodyPr>
            <a:normAutofit/>
          </a:bodyPr>
          <a:lstStyle>
            <a:lvl1pPr marL="0" indent="0">
              <a:buNone/>
              <a:defRPr sz="1400" b="1">
                <a:solidFill>
                  <a:schemeClr val="accent1"/>
                </a:solidFill>
                <a:latin typeface="+mn-lt"/>
              </a:defRPr>
            </a:lvl1pPr>
          </a:lstStyle>
          <a:p>
            <a:pPr lvl="0"/>
            <a:r>
              <a:rPr lang="en-GB" dirty="0"/>
              <a:t>Andrew Pickaver</a:t>
            </a:r>
          </a:p>
        </p:txBody>
      </p:sp>
      <p:sp>
        <p:nvSpPr>
          <p:cNvPr id="28" name="Text Placeholder 26">
            <a:extLst>
              <a:ext uri="{FF2B5EF4-FFF2-40B4-BE49-F238E27FC236}">
                <a16:creationId xmlns:a16="http://schemas.microsoft.com/office/drawing/2014/main" id="{FA6443CD-008E-E115-68D0-D3ACF9AB215C}"/>
              </a:ext>
            </a:extLst>
          </p:cNvPr>
          <p:cNvSpPr>
            <a:spLocks noGrp="1"/>
          </p:cNvSpPr>
          <p:nvPr>
            <p:ph type="body" sz="quarter" idx="23" hasCustomPrompt="1"/>
          </p:nvPr>
        </p:nvSpPr>
        <p:spPr>
          <a:xfrm>
            <a:off x="1341250" y="3501858"/>
            <a:ext cx="2114550" cy="360363"/>
          </a:xfrm>
        </p:spPr>
        <p:txBody>
          <a:bodyPr>
            <a:normAutofit/>
          </a:bodyPr>
          <a:lstStyle>
            <a:lvl1pPr marL="0" indent="0">
              <a:buNone/>
              <a:defRPr sz="1400" b="1">
                <a:solidFill>
                  <a:schemeClr val="tx1"/>
                </a:solidFill>
                <a:latin typeface="+mn-lt"/>
              </a:defRPr>
            </a:lvl1pPr>
          </a:lstStyle>
          <a:p>
            <a:pPr lvl="0"/>
            <a:r>
              <a:rPr lang="en-GB" dirty="0"/>
              <a:t>Implementation Manager</a:t>
            </a:r>
          </a:p>
        </p:txBody>
      </p:sp>
      <p:sp>
        <p:nvSpPr>
          <p:cNvPr id="30" name="Text Placeholder 26">
            <a:extLst>
              <a:ext uri="{FF2B5EF4-FFF2-40B4-BE49-F238E27FC236}">
                <a16:creationId xmlns:a16="http://schemas.microsoft.com/office/drawing/2014/main" id="{E14091C4-DC8C-516D-AA10-3596CD7DDED6}"/>
              </a:ext>
            </a:extLst>
          </p:cNvPr>
          <p:cNvSpPr>
            <a:spLocks noGrp="1"/>
          </p:cNvSpPr>
          <p:nvPr>
            <p:ph type="body" sz="quarter" idx="25" hasCustomPrompt="1"/>
          </p:nvPr>
        </p:nvSpPr>
        <p:spPr>
          <a:xfrm>
            <a:off x="3757880" y="3120297"/>
            <a:ext cx="2114550" cy="360363"/>
          </a:xfrm>
        </p:spPr>
        <p:txBody>
          <a:bodyPr>
            <a:normAutofit/>
          </a:bodyPr>
          <a:lstStyle>
            <a:lvl1pPr marL="0" indent="0">
              <a:buNone/>
              <a:defRPr sz="1400" b="1">
                <a:solidFill>
                  <a:schemeClr val="accent1"/>
                </a:solidFill>
                <a:latin typeface="+mn-lt"/>
              </a:defRPr>
            </a:lvl1pPr>
          </a:lstStyle>
          <a:p>
            <a:pPr lvl="0"/>
            <a:r>
              <a:rPr lang="en-GB" dirty="0"/>
              <a:t>Katie Mahendran</a:t>
            </a:r>
          </a:p>
        </p:txBody>
      </p:sp>
      <p:sp>
        <p:nvSpPr>
          <p:cNvPr id="31" name="Text Placeholder 26">
            <a:extLst>
              <a:ext uri="{FF2B5EF4-FFF2-40B4-BE49-F238E27FC236}">
                <a16:creationId xmlns:a16="http://schemas.microsoft.com/office/drawing/2014/main" id="{1475A8B8-87E3-9E47-3F6C-7B8C2D38B1C0}"/>
              </a:ext>
            </a:extLst>
          </p:cNvPr>
          <p:cNvSpPr>
            <a:spLocks noGrp="1"/>
          </p:cNvSpPr>
          <p:nvPr>
            <p:ph type="body" sz="quarter" idx="26" hasCustomPrompt="1"/>
          </p:nvPr>
        </p:nvSpPr>
        <p:spPr>
          <a:xfrm>
            <a:off x="3757880" y="3501858"/>
            <a:ext cx="2305018" cy="360363"/>
          </a:xfrm>
        </p:spPr>
        <p:txBody>
          <a:bodyPr>
            <a:normAutofit/>
          </a:bodyPr>
          <a:lstStyle>
            <a:lvl1pPr marL="0" indent="0">
              <a:buNone/>
              <a:defRPr sz="1400" b="1">
                <a:solidFill>
                  <a:schemeClr val="tx1"/>
                </a:solidFill>
                <a:latin typeface="+mn-lt"/>
              </a:defRPr>
            </a:lvl1pPr>
          </a:lstStyle>
          <a:p>
            <a:pPr lvl="0"/>
            <a:r>
              <a:rPr lang="en-GB" dirty="0"/>
              <a:t>Account Manager/Director</a:t>
            </a:r>
          </a:p>
        </p:txBody>
      </p:sp>
      <p:sp>
        <p:nvSpPr>
          <p:cNvPr id="33" name="Text Placeholder 26">
            <a:extLst>
              <a:ext uri="{FF2B5EF4-FFF2-40B4-BE49-F238E27FC236}">
                <a16:creationId xmlns:a16="http://schemas.microsoft.com/office/drawing/2014/main" id="{2EECDB93-53D9-72B0-0831-A5007FE97104}"/>
              </a:ext>
            </a:extLst>
          </p:cNvPr>
          <p:cNvSpPr>
            <a:spLocks noGrp="1"/>
          </p:cNvSpPr>
          <p:nvPr>
            <p:ph type="body" sz="quarter" idx="28" hasCustomPrompt="1"/>
          </p:nvPr>
        </p:nvSpPr>
        <p:spPr>
          <a:xfrm>
            <a:off x="6273837" y="3120297"/>
            <a:ext cx="2114550" cy="360363"/>
          </a:xfrm>
        </p:spPr>
        <p:txBody>
          <a:bodyPr>
            <a:normAutofit/>
          </a:bodyPr>
          <a:lstStyle>
            <a:lvl1pPr marL="0" indent="0">
              <a:buNone/>
              <a:defRPr sz="1400" b="1">
                <a:solidFill>
                  <a:schemeClr val="accent1"/>
                </a:solidFill>
                <a:latin typeface="+mn-lt"/>
              </a:defRPr>
            </a:lvl1pPr>
          </a:lstStyle>
          <a:p>
            <a:pPr lvl="0"/>
            <a:r>
              <a:rPr lang="en-GB" dirty="0"/>
              <a:t>Conn Cooney</a:t>
            </a:r>
          </a:p>
        </p:txBody>
      </p:sp>
      <p:sp>
        <p:nvSpPr>
          <p:cNvPr id="34" name="Text Placeholder 26">
            <a:extLst>
              <a:ext uri="{FF2B5EF4-FFF2-40B4-BE49-F238E27FC236}">
                <a16:creationId xmlns:a16="http://schemas.microsoft.com/office/drawing/2014/main" id="{A7DD1F74-11C0-D833-30AB-5A4134F7D877}"/>
              </a:ext>
            </a:extLst>
          </p:cNvPr>
          <p:cNvSpPr>
            <a:spLocks noGrp="1"/>
          </p:cNvSpPr>
          <p:nvPr>
            <p:ph type="body" sz="quarter" idx="29" hasCustomPrompt="1"/>
          </p:nvPr>
        </p:nvSpPr>
        <p:spPr>
          <a:xfrm>
            <a:off x="6273837" y="3501858"/>
            <a:ext cx="2114550" cy="677443"/>
          </a:xfrm>
        </p:spPr>
        <p:txBody>
          <a:bodyPr>
            <a:normAutofit/>
          </a:bodyPr>
          <a:lstStyle>
            <a:lvl1pPr marL="0" indent="0">
              <a:buNone/>
              <a:defRPr sz="1400" b="1">
                <a:solidFill>
                  <a:schemeClr val="tx1"/>
                </a:solidFill>
                <a:latin typeface="+mn-lt"/>
              </a:defRPr>
            </a:lvl1pPr>
          </a:lstStyle>
          <a:p>
            <a:pPr lvl="0"/>
            <a:r>
              <a:rPr lang="en-GB" dirty="0"/>
              <a:t>Operations and Service Delivery Manager</a:t>
            </a:r>
          </a:p>
        </p:txBody>
      </p:sp>
      <p:sp>
        <p:nvSpPr>
          <p:cNvPr id="36" name="Text Placeholder 26">
            <a:extLst>
              <a:ext uri="{FF2B5EF4-FFF2-40B4-BE49-F238E27FC236}">
                <a16:creationId xmlns:a16="http://schemas.microsoft.com/office/drawing/2014/main" id="{9019C46B-ECAF-70E7-CCBF-A085A04EAFD5}"/>
              </a:ext>
            </a:extLst>
          </p:cNvPr>
          <p:cNvSpPr>
            <a:spLocks noGrp="1"/>
          </p:cNvSpPr>
          <p:nvPr>
            <p:ph type="body" sz="quarter" idx="31" hasCustomPrompt="1"/>
          </p:nvPr>
        </p:nvSpPr>
        <p:spPr>
          <a:xfrm>
            <a:off x="8834951" y="3120297"/>
            <a:ext cx="2114550" cy="360363"/>
          </a:xfrm>
        </p:spPr>
        <p:txBody>
          <a:bodyPr>
            <a:normAutofit/>
          </a:bodyPr>
          <a:lstStyle>
            <a:lvl1pPr marL="0" indent="0">
              <a:buNone/>
              <a:defRPr sz="1400" b="1">
                <a:solidFill>
                  <a:schemeClr val="accent1"/>
                </a:solidFill>
                <a:latin typeface="+mn-lt"/>
              </a:defRPr>
            </a:lvl1pPr>
          </a:lstStyle>
          <a:p>
            <a:pPr lvl="0"/>
            <a:r>
              <a:rPr lang="en-GB" dirty="0"/>
              <a:t>Emily Woods</a:t>
            </a:r>
          </a:p>
        </p:txBody>
      </p:sp>
      <p:sp>
        <p:nvSpPr>
          <p:cNvPr id="37" name="Text Placeholder 26">
            <a:extLst>
              <a:ext uri="{FF2B5EF4-FFF2-40B4-BE49-F238E27FC236}">
                <a16:creationId xmlns:a16="http://schemas.microsoft.com/office/drawing/2014/main" id="{BDF6A6BB-A3A6-9912-3A22-84E341715B91}"/>
              </a:ext>
            </a:extLst>
          </p:cNvPr>
          <p:cNvSpPr>
            <a:spLocks noGrp="1"/>
          </p:cNvSpPr>
          <p:nvPr>
            <p:ph type="body" sz="quarter" idx="32" hasCustomPrompt="1"/>
          </p:nvPr>
        </p:nvSpPr>
        <p:spPr>
          <a:xfrm>
            <a:off x="8834951" y="3501858"/>
            <a:ext cx="2114550" cy="360363"/>
          </a:xfrm>
        </p:spPr>
        <p:txBody>
          <a:bodyPr>
            <a:normAutofit/>
          </a:bodyPr>
          <a:lstStyle>
            <a:lvl1pPr marL="0" indent="0">
              <a:buNone/>
              <a:defRPr sz="1400" b="1">
                <a:solidFill>
                  <a:schemeClr val="tx1"/>
                </a:solidFill>
                <a:latin typeface="+mn-lt"/>
              </a:defRPr>
            </a:lvl1pPr>
          </a:lstStyle>
          <a:p>
            <a:pPr lvl="0"/>
            <a:r>
              <a:rPr lang="en-GB" dirty="0"/>
              <a:t>Performance Manager</a:t>
            </a:r>
          </a:p>
        </p:txBody>
      </p:sp>
      <p:sp>
        <p:nvSpPr>
          <p:cNvPr id="63" name="Title 1">
            <a:extLst>
              <a:ext uri="{FF2B5EF4-FFF2-40B4-BE49-F238E27FC236}">
                <a16:creationId xmlns:a16="http://schemas.microsoft.com/office/drawing/2014/main" id="{B4F841FC-B112-A2E5-0C45-6781C1402770}"/>
              </a:ext>
            </a:extLst>
          </p:cNvPr>
          <p:cNvSpPr txBox="1">
            <a:spLocks/>
          </p:cNvSpPr>
          <p:nvPr userDrawn="1"/>
        </p:nvSpPr>
        <p:spPr>
          <a:xfrm>
            <a:off x="1439863" y="3964410"/>
            <a:ext cx="2049786" cy="1940627"/>
          </a:xfrm>
          <a:prstGeom prst="rect">
            <a:avLst/>
          </a:prstGeom>
        </p:spPr>
        <p:txBody>
          <a:bodyPr vert="horz" lIns="0" tIns="0" rIns="0" bIns="0" numCol="1" spcCol="180000" rtlCol="0" anchor="t">
            <a:noAutofit/>
          </a:bodyPr>
          <a:lstStyle>
            <a:defPPr>
              <a:defRPr lang="en-US"/>
            </a:defPPr>
            <a:lvl1pPr marL="0" algn="l" defTabSz="914400" rtl="0" eaLnBrk="1" latinLnBrk="0" hangingPunct="1">
              <a:lnSpc>
                <a:spcPct val="90000"/>
              </a:lnSpc>
              <a:spcBef>
                <a:spcPct val="0"/>
              </a:spcBef>
              <a:buNone/>
              <a:defRPr sz="6000" kern="120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5000"/>
              </a:lnSpc>
              <a:spcBef>
                <a:spcPts val="0"/>
              </a:spcBef>
              <a:buClr>
                <a:schemeClr val="accent2"/>
              </a:buClr>
              <a:defRPr/>
            </a:pPr>
            <a:r>
              <a:rPr lang="en-GB" sz="1400" dirty="0">
                <a:solidFill>
                  <a:schemeClr val="tx1"/>
                </a:solidFill>
                <a:latin typeface="Calibri Light"/>
                <a:ea typeface="Calibri Light"/>
                <a:cs typeface="Calibri Light"/>
              </a:rPr>
              <a:t>Your safe pair of hands in the initial set-up and implementation phase. Andrew closely manages each stage of the process to ensure a successful launch.</a:t>
            </a:r>
          </a:p>
        </p:txBody>
      </p:sp>
      <p:sp>
        <p:nvSpPr>
          <p:cNvPr id="64" name="Title 1">
            <a:extLst>
              <a:ext uri="{FF2B5EF4-FFF2-40B4-BE49-F238E27FC236}">
                <a16:creationId xmlns:a16="http://schemas.microsoft.com/office/drawing/2014/main" id="{C4144BBC-3AAF-5DBE-EDBA-EA9ED69BCFE7}"/>
              </a:ext>
            </a:extLst>
          </p:cNvPr>
          <p:cNvSpPr txBox="1">
            <a:spLocks/>
          </p:cNvSpPr>
          <p:nvPr userDrawn="1"/>
        </p:nvSpPr>
        <p:spPr>
          <a:xfrm>
            <a:off x="6372450" y="4258956"/>
            <a:ext cx="2263170" cy="2006081"/>
          </a:xfrm>
          <a:prstGeom prst="rect">
            <a:avLst/>
          </a:prstGeom>
        </p:spPr>
        <p:txBody>
          <a:bodyPr vert="horz" lIns="0" tIns="0" rIns="0" bIns="0" numCol="1" spcCol="180000" rtlCol="0" anchor="t">
            <a:noAutofit/>
          </a:bodyPr>
          <a:lstStyle>
            <a:defPPr>
              <a:defRPr lang="en-US"/>
            </a:defPPr>
            <a:lvl1pPr marL="0" algn="l" defTabSz="914400" rtl="0" eaLnBrk="1" latinLnBrk="0" hangingPunct="1">
              <a:lnSpc>
                <a:spcPct val="90000"/>
              </a:lnSpc>
              <a:spcBef>
                <a:spcPct val="0"/>
              </a:spcBef>
              <a:buNone/>
              <a:defRPr sz="6000" kern="120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5000"/>
              </a:lnSpc>
              <a:spcBef>
                <a:spcPts val="0"/>
              </a:spcBef>
              <a:buClr>
                <a:schemeClr val="accent2"/>
              </a:buClr>
              <a:defRPr/>
            </a:pPr>
            <a:r>
              <a:rPr lang="en-GB" sz="1400" dirty="0">
                <a:solidFill>
                  <a:schemeClr val="tx1"/>
                </a:solidFill>
                <a:latin typeface="Calibri Light"/>
                <a:ea typeface="Calibri Light"/>
                <a:cs typeface="Calibri Light"/>
              </a:rPr>
              <a:t>Your technical system support, who will be available to answer any questions you have regarding your Nelly platform and system. </a:t>
            </a:r>
          </a:p>
        </p:txBody>
      </p:sp>
      <p:sp>
        <p:nvSpPr>
          <p:cNvPr id="65" name="Title 1">
            <a:extLst>
              <a:ext uri="{FF2B5EF4-FFF2-40B4-BE49-F238E27FC236}">
                <a16:creationId xmlns:a16="http://schemas.microsoft.com/office/drawing/2014/main" id="{01ACBDA6-3F9C-67BB-9A6D-584EF5112018}"/>
              </a:ext>
            </a:extLst>
          </p:cNvPr>
          <p:cNvSpPr txBox="1">
            <a:spLocks/>
          </p:cNvSpPr>
          <p:nvPr userDrawn="1"/>
        </p:nvSpPr>
        <p:spPr>
          <a:xfrm>
            <a:off x="3856492" y="3964410"/>
            <a:ext cx="2263169" cy="2006081"/>
          </a:xfrm>
          <a:prstGeom prst="rect">
            <a:avLst/>
          </a:prstGeom>
        </p:spPr>
        <p:txBody>
          <a:bodyPr vert="horz" lIns="0" tIns="0" rIns="0" bIns="0" numCol="1" spcCol="180000" rtlCol="0" anchor="t">
            <a:noAutofit/>
          </a:bodyPr>
          <a:lstStyle>
            <a:defPPr>
              <a:defRPr lang="en-US"/>
            </a:defPPr>
            <a:lvl1pPr marL="0" algn="l" defTabSz="914400" rtl="0" eaLnBrk="1" latinLnBrk="0" hangingPunct="1">
              <a:lnSpc>
                <a:spcPct val="90000"/>
              </a:lnSpc>
              <a:spcBef>
                <a:spcPct val="0"/>
              </a:spcBef>
              <a:buNone/>
              <a:defRPr sz="6000" kern="120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5000"/>
              </a:lnSpc>
              <a:spcBef>
                <a:spcPts val="0"/>
              </a:spcBef>
              <a:buClr>
                <a:schemeClr val="accent2"/>
              </a:buClr>
              <a:defRPr/>
            </a:pPr>
            <a:r>
              <a:rPr lang="en-GB" sz="1400" dirty="0">
                <a:solidFill>
                  <a:schemeClr val="tx1"/>
                </a:solidFill>
                <a:latin typeface="Calibri Light"/>
                <a:ea typeface="Calibri Light"/>
                <a:cs typeface="Calibri Light"/>
              </a:rPr>
              <a:t>Your main contact and key person to partner with throughout your entire journey with EDF. Your AD will support you in optimising Nelly’s performance against your objectives.</a:t>
            </a:r>
          </a:p>
        </p:txBody>
      </p:sp>
      <p:sp>
        <p:nvSpPr>
          <p:cNvPr id="66" name="Title 1">
            <a:extLst>
              <a:ext uri="{FF2B5EF4-FFF2-40B4-BE49-F238E27FC236}">
                <a16:creationId xmlns:a16="http://schemas.microsoft.com/office/drawing/2014/main" id="{7518B891-309F-4A18-30C7-6CA43B51BBAF}"/>
              </a:ext>
            </a:extLst>
          </p:cNvPr>
          <p:cNvSpPr txBox="1">
            <a:spLocks/>
          </p:cNvSpPr>
          <p:nvPr userDrawn="1"/>
        </p:nvSpPr>
        <p:spPr>
          <a:xfrm>
            <a:off x="8933565" y="3960376"/>
            <a:ext cx="2263170" cy="1944661"/>
          </a:xfrm>
          <a:prstGeom prst="rect">
            <a:avLst/>
          </a:prstGeom>
        </p:spPr>
        <p:txBody>
          <a:bodyPr vert="horz" lIns="0" tIns="0" rIns="0" bIns="0" numCol="1" spcCol="180000" rtlCol="0" anchor="t">
            <a:noAutofit/>
          </a:bodyPr>
          <a:lstStyle>
            <a:defPPr>
              <a:defRPr lang="en-US"/>
            </a:defPPr>
            <a:lvl1pPr marL="0" algn="l" defTabSz="914400" rtl="0" eaLnBrk="1" latinLnBrk="0" hangingPunct="1">
              <a:lnSpc>
                <a:spcPct val="90000"/>
              </a:lnSpc>
              <a:spcBef>
                <a:spcPct val="0"/>
              </a:spcBef>
              <a:buNone/>
              <a:defRPr sz="6000" kern="120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5000"/>
              </a:lnSpc>
              <a:spcBef>
                <a:spcPts val="0"/>
              </a:spcBef>
              <a:defRPr/>
            </a:pPr>
            <a:r>
              <a:rPr lang="en-GB" sz="1400" dirty="0">
                <a:solidFill>
                  <a:schemeClr val="tx1"/>
                </a:solidFill>
                <a:latin typeface="Calibri Light"/>
                <a:ea typeface="Calibri Light"/>
                <a:cs typeface="Calibri Light"/>
              </a:rPr>
              <a:t>Your KPI guru who will ensure that your questions and content are making the biggest impact on your business metrics. Emily will work in tandem with your AD to deliver as much value as possible. </a:t>
            </a:r>
            <a:endParaRPr lang="en-GB" dirty="0">
              <a:solidFill>
                <a:schemeClr val="tx1"/>
              </a:solidFill>
              <a:latin typeface="Calibri Light"/>
              <a:ea typeface="Calibri Light"/>
              <a:cs typeface="Calibri Light"/>
            </a:endParaRPr>
          </a:p>
        </p:txBody>
      </p:sp>
    </p:spTree>
    <p:extLst>
      <p:ext uri="{BB962C8B-B14F-4D97-AF65-F5344CB8AC3E}">
        <p14:creationId xmlns:p14="http://schemas.microsoft.com/office/powerpoint/2010/main" val="2979673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Left,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E089-C086-C302-311F-D8BF3A536786}"/>
              </a:ext>
            </a:extLst>
          </p:cNvPr>
          <p:cNvSpPr>
            <a:spLocks noGrp="1"/>
          </p:cNvSpPr>
          <p:nvPr>
            <p:ph type="title"/>
          </p:nvPr>
        </p:nvSpPr>
        <p:spPr>
          <a:xfrm>
            <a:off x="839788" y="961291"/>
            <a:ext cx="4728674" cy="1056545"/>
          </a:xfrm>
        </p:spPr>
        <p:txBody>
          <a:bodyPr anchor="t" anchorCtr="0">
            <a:normAutofit/>
          </a:bodyPr>
          <a:lstStyle>
            <a:lvl1pPr>
              <a:defRPr lang="en-GB" sz="3000" b="1" smtClean="0">
                <a:solidFill>
                  <a:srgbClr val="660099"/>
                </a:solidFill>
                <a:ea typeface="Open Sans Semibold" panose="020B0606030504020204" pitchFamily="34" charset="0"/>
                <a:cs typeface="Open Sans Semibold"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E5C4268-E06F-6EEB-3122-3798F769D26C}"/>
              </a:ext>
            </a:extLst>
          </p:cNvPr>
          <p:cNvSpPr>
            <a:spLocks noGrp="1"/>
          </p:cNvSpPr>
          <p:nvPr>
            <p:ph type="sldNum" sz="quarter" idx="12"/>
          </p:nvPr>
        </p:nvSpPr>
        <p:spPr/>
        <p:txBody>
          <a:bodyPr/>
          <a:lstStyle/>
          <a:p>
            <a:fld id="{1A52A973-9CB7-E448-BD6E-2D8103F03359}" type="slidenum">
              <a:rPr lang="en-US" smtClean="0"/>
              <a:t>‹#›</a:t>
            </a:fld>
            <a:endParaRPr lang="en-US"/>
          </a:p>
        </p:txBody>
      </p:sp>
      <p:sp>
        <p:nvSpPr>
          <p:cNvPr id="9" name="Footer Placeholder 3">
            <a:extLst>
              <a:ext uri="{FF2B5EF4-FFF2-40B4-BE49-F238E27FC236}">
                <a16:creationId xmlns:a16="http://schemas.microsoft.com/office/drawing/2014/main" id="{9C367622-9D40-7025-9610-092E72ADB4B5}"/>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pic>
        <p:nvPicPr>
          <p:cNvPr id="3" name="Picture 2">
            <a:extLst>
              <a:ext uri="{FF2B5EF4-FFF2-40B4-BE49-F238E27FC236}">
                <a16:creationId xmlns:a16="http://schemas.microsoft.com/office/drawing/2014/main" id="{46643ADE-E679-BD99-44F8-93D5C9D3EB1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096000" y="-7193"/>
            <a:ext cx="6098400" cy="6865193"/>
          </a:xfrm>
          <a:prstGeom prst="rect">
            <a:avLst/>
          </a:prstGeom>
        </p:spPr>
      </p:pic>
      <p:sp>
        <p:nvSpPr>
          <p:cNvPr id="10" name="Text Placeholder 2">
            <a:extLst>
              <a:ext uri="{FF2B5EF4-FFF2-40B4-BE49-F238E27FC236}">
                <a16:creationId xmlns:a16="http://schemas.microsoft.com/office/drawing/2014/main" id="{8D0D4C30-A14B-2428-066B-0B95E0A64469}"/>
              </a:ext>
            </a:extLst>
          </p:cNvPr>
          <p:cNvSpPr>
            <a:spLocks noGrp="1"/>
          </p:cNvSpPr>
          <p:nvPr>
            <p:ph idx="1" hasCustomPrompt="1"/>
          </p:nvPr>
        </p:nvSpPr>
        <p:spPr>
          <a:xfrm>
            <a:off x="838200" y="2180491"/>
            <a:ext cx="4728674" cy="3996471"/>
          </a:xfrm>
          <a:prstGeom prst="rect">
            <a:avLst/>
          </a:prstGeom>
        </p:spPr>
        <p:txBody>
          <a:bodyPr vert="horz" lIns="91440" tIns="45720" rIns="91440" bIns="45720" rtlCol="0">
            <a:normAutofit/>
          </a:bodyPr>
          <a:lstStyle>
            <a:lvl1pPr marL="0" indent="0">
              <a:lnSpc>
                <a:spcPct val="100000"/>
              </a:lnSpc>
              <a:spcBef>
                <a:spcPts val="0"/>
              </a:spcBef>
              <a:buNone/>
              <a:defRPr sz="1400"/>
            </a:lvl1pPr>
          </a:lstStyle>
          <a:p>
            <a:pPr lvl="0"/>
            <a:r>
              <a:rPr lang="en-GB" dirty="0"/>
              <a:t>Click to edit text</a:t>
            </a:r>
          </a:p>
        </p:txBody>
      </p:sp>
    </p:spTree>
    <p:extLst>
      <p:ext uri="{BB962C8B-B14F-4D97-AF65-F5344CB8AC3E}">
        <p14:creationId xmlns:p14="http://schemas.microsoft.com/office/powerpoint/2010/main" val="557474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Right, Image Lef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6F7A65-B433-64CD-F862-5697A1C5872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00" y="-7193"/>
            <a:ext cx="6098400" cy="6865193"/>
          </a:xfrm>
          <a:prstGeom prst="rect">
            <a:avLst/>
          </a:prstGeom>
        </p:spPr>
      </p:pic>
      <p:sp>
        <p:nvSpPr>
          <p:cNvPr id="9" name="Footer Placeholder 3">
            <a:extLst>
              <a:ext uri="{FF2B5EF4-FFF2-40B4-BE49-F238E27FC236}">
                <a16:creationId xmlns:a16="http://schemas.microsoft.com/office/drawing/2014/main" id="{9C367622-9D40-7025-9610-092E72ADB4B5}"/>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grpSp>
        <p:nvGrpSpPr>
          <p:cNvPr id="10" name="Graphic 7">
            <a:extLst>
              <a:ext uri="{FF2B5EF4-FFF2-40B4-BE49-F238E27FC236}">
                <a16:creationId xmlns:a16="http://schemas.microsoft.com/office/drawing/2014/main" id="{87988681-CEFE-925B-0411-0DBB3FCA0274}"/>
              </a:ext>
            </a:extLst>
          </p:cNvPr>
          <p:cNvGrpSpPr/>
          <p:nvPr userDrawn="1"/>
        </p:nvGrpSpPr>
        <p:grpSpPr>
          <a:xfrm>
            <a:off x="539997" y="539989"/>
            <a:ext cx="326253" cy="292702"/>
            <a:chOff x="539997" y="539989"/>
            <a:chExt cx="326253" cy="292702"/>
          </a:xfrm>
          <a:solidFill>
            <a:schemeClr val="bg1"/>
          </a:solidFill>
        </p:grpSpPr>
        <p:sp>
          <p:nvSpPr>
            <p:cNvPr id="11" name="Freeform 10">
              <a:extLst>
                <a:ext uri="{FF2B5EF4-FFF2-40B4-BE49-F238E27FC236}">
                  <a16:creationId xmlns:a16="http://schemas.microsoft.com/office/drawing/2014/main" id="{3C3C560D-E051-C330-C75D-D883D17A200C}"/>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C6BE20E-DEA3-D5C2-EDBA-E47E1143826B}"/>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3" name="Text Placeholder 2">
            <a:extLst>
              <a:ext uri="{FF2B5EF4-FFF2-40B4-BE49-F238E27FC236}">
                <a16:creationId xmlns:a16="http://schemas.microsoft.com/office/drawing/2014/main" id="{0990321E-5F1C-F502-17B9-3D9BA721F771}"/>
              </a:ext>
            </a:extLst>
          </p:cNvPr>
          <p:cNvSpPr>
            <a:spLocks noGrp="1"/>
          </p:cNvSpPr>
          <p:nvPr>
            <p:ph idx="1" hasCustomPrompt="1"/>
          </p:nvPr>
        </p:nvSpPr>
        <p:spPr>
          <a:xfrm>
            <a:off x="6634800" y="1834295"/>
            <a:ext cx="4728674" cy="4351338"/>
          </a:xfrm>
          <a:prstGeom prst="rect">
            <a:avLst/>
          </a:prstGeom>
        </p:spPr>
        <p:txBody>
          <a:bodyPr vert="horz" lIns="91440" tIns="45720" rIns="91440" bIns="45720" rtlCol="0">
            <a:normAutofit/>
          </a:bodyPr>
          <a:lstStyle>
            <a:lvl1pPr marL="0" indent="0">
              <a:lnSpc>
                <a:spcPct val="100000"/>
              </a:lnSpc>
              <a:buNone/>
              <a:defRPr sz="1400">
                <a:solidFill>
                  <a:schemeClr val="tx2"/>
                </a:solidFill>
                <a:latin typeface="+mj-lt"/>
              </a:defRPr>
            </a:lvl1pPr>
            <a:lvl2pPr marL="742950" indent="-285750">
              <a:lnSpc>
                <a:spcPct val="100000"/>
              </a:lnSpc>
              <a:buFont typeface="Arial" panose="020B0604020202020204" pitchFamily="34" charset="0"/>
              <a:buChar char="•"/>
              <a:defRPr sz="1400">
                <a:solidFill>
                  <a:schemeClr val="tx2"/>
                </a:solidFill>
                <a:latin typeface="+mj-lt"/>
              </a:defRPr>
            </a:lvl2pPr>
            <a:lvl3pPr marL="1200150" indent="-285750">
              <a:lnSpc>
                <a:spcPct val="100000"/>
              </a:lnSpc>
              <a:buFont typeface="Arial" panose="020B0604020202020204" pitchFamily="34" charset="0"/>
              <a:buChar char="•"/>
              <a:defRPr sz="14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GB" dirty="0"/>
              <a:t>Click to edit text</a:t>
            </a:r>
          </a:p>
        </p:txBody>
      </p:sp>
      <p:sp>
        <p:nvSpPr>
          <p:cNvPr id="3" name="Title 2">
            <a:extLst>
              <a:ext uri="{FF2B5EF4-FFF2-40B4-BE49-F238E27FC236}">
                <a16:creationId xmlns:a16="http://schemas.microsoft.com/office/drawing/2014/main" id="{FAE94EC5-6E46-6403-4208-794A06E2DC5B}"/>
              </a:ext>
            </a:extLst>
          </p:cNvPr>
          <p:cNvSpPr>
            <a:spLocks noGrp="1"/>
          </p:cNvSpPr>
          <p:nvPr>
            <p:ph type="title" hasCustomPrompt="1"/>
          </p:nvPr>
        </p:nvSpPr>
        <p:spPr>
          <a:xfrm>
            <a:off x="6625126" y="365125"/>
            <a:ext cx="4728674" cy="1325563"/>
          </a:xfrm>
        </p:spPr>
        <p:txBody>
          <a:bodyPr/>
          <a:lstStyle>
            <a:lvl1pPr>
              <a:defRPr/>
            </a:lvl1pPr>
          </a:lstStyle>
          <a:p>
            <a:r>
              <a:rPr lang="en-GB" dirty="0"/>
              <a:t>Click to add title</a:t>
            </a:r>
            <a:endParaRPr lang="en-US" dirty="0"/>
          </a:p>
        </p:txBody>
      </p:sp>
    </p:spTree>
    <p:extLst>
      <p:ext uri="{BB962C8B-B14F-4D97-AF65-F5344CB8AC3E}">
        <p14:creationId xmlns:p14="http://schemas.microsoft.com/office/powerpoint/2010/main" val="4244865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Top, Image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9C06-6D41-4D40-0877-B97F17DE5BB4}"/>
              </a:ext>
            </a:extLst>
          </p:cNvPr>
          <p:cNvSpPr>
            <a:spLocks noGrp="1"/>
          </p:cNvSpPr>
          <p:nvPr>
            <p:ph type="title"/>
          </p:nvPr>
        </p:nvSpPr>
        <p:spPr>
          <a:xfrm>
            <a:off x="539263" y="1242646"/>
            <a:ext cx="4161691" cy="1526322"/>
          </a:xfrm>
        </p:spPr>
        <p:txBody>
          <a:bodyPr anchor="t" anchorCtr="0"/>
          <a:lstStyle/>
          <a:p>
            <a:endParaRPr lang="en-US"/>
          </a:p>
        </p:txBody>
      </p:sp>
      <p:sp>
        <p:nvSpPr>
          <p:cNvPr id="5" name="Date Placeholder 4">
            <a:extLst>
              <a:ext uri="{FF2B5EF4-FFF2-40B4-BE49-F238E27FC236}">
                <a16:creationId xmlns:a16="http://schemas.microsoft.com/office/drawing/2014/main" id="{33129679-463E-9357-AACF-7693696655DD}"/>
              </a:ext>
            </a:extLst>
          </p:cNvPr>
          <p:cNvSpPr>
            <a:spLocks noGrp="1"/>
          </p:cNvSpPr>
          <p:nvPr>
            <p:ph type="dt" sz="half" idx="10"/>
          </p:nvPr>
        </p:nvSpPr>
        <p:spPr/>
        <p:txBody>
          <a:bodyPr/>
          <a:lstStyle/>
          <a:p>
            <a:fld id="{7D9D02D4-AB67-764B-AA53-74E8978965AE}" type="datetimeFigureOut">
              <a:rPr lang="en-US" smtClean="0"/>
              <a:t>4/15/2026</a:t>
            </a:fld>
            <a:endParaRPr lang="en-US"/>
          </a:p>
        </p:txBody>
      </p:sp>
      <p:sp>
        <p:nvSpPr>
          <p:cNvPr id="6" name="Footer Placeholder 5">
            <a:extLst>
              <a:ext uri="{FF2B5EF4-FFF2-40B4-BE49-F238E27FC236}">
                <a16:creationId xmlns:a16="http://schemas.microsoft.com/office/drawing/2014/main" id="{35FD9AC4-DA75-2FD6-1197-395438473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45CE4-E6BB-C6A6-930E-BBB5478EC585}"/>
              </a:ext>
            </a:extLst>
          </p:cNvPr>
          <p:cNvSpPr>
            <a:spLocks noGrp="1"/>
          </p:cNvSpPr>
          <p:nvPr>
            <p:ph type="sldNum" sz="quarter" idx="12"/>
          </p:nvPr>
        </p:nvSpPr>
        <p:spPr/>
        <p:txBody>
          <a:bodyPr/>
          <a:lstStyle/>
          <a:p>
            <a:fld id="{1A52A973-9CB7-E448-BD6E-2D8103F03359}" type="slidenum">
              <a:rPr lang="en-US" smtClean="0"/>
              <a:t>‹#›</a:t>
            </a:fld>
            <a:endParaRPr lang="en-US"/>
          </a:p>
        </p:txBody>
      </p:sp>
      <p:pic>
        <p:nvPicPr>
          <p:cNvPr id="8" name="Picture 7" descr="A person pointing at a graph&#10;&#10;AI-generated content may be incorrect.">
            <a:extLst>
              <a:ext uri="{FF2B5EF4-FFF2-40B4-BE49-F238E27FC236}">
                <a16:creationId xmlns:a16="http://schemas.microsoft.com/office/drawing/2014/main" id="{ED48068C-B0CE-60AE-C7F3-A912C00A893B}"/>
              </a:ext>
            </a:extLst>
          </p:cNvPr>
          <p:cNvPicPr>
            <a:picLocks noChangeAspect="1"/>
          </p:cNvPicPr>
          <p:nvPr userDrawn="1"/>
        </p:nvPicPr>
        <p:blipFill>
          <a:blip r:embed="rId2"/>
          <a:srcRect t="22303" b="35542"/>
          <a:stretch/>
        </p:blipFill>
        <p:spPr>
          <a:xfrm>
            <a:off x="0" y="3429000"/>
            <a:ext cx="12192000" cy="3429000"/>
          </a:xfrm>
          <a:prstGeom prst="rect">
            <a:avLst/>
          </a:prstGeom>
        </p:spPr>
      </p:pic>
      <p:sp>
        <p:nvSpPr>
          <p:cNvPr id="10" name="Text Placeholder 2">
            <a:extLst>
              <a:ext uri="{FF2B5EF4-FFF2-40B4-BE49-F238E27FC236}">
                <a16:creationId xmlns:a16="http://schemas.microsoft.com/office/drawing/2014/main" id="{302D4FD6-307B-A629-F4E2-123BD21EB5C0}"/>
              </a:ext>
            </a:extLst>
          </p:cNvPr>
          <p:cNvSpPr>
            <a:spLocks noGrp="1"/>
          </p:cNvSpPr>
          <p:nvPr>
            <p:ph idx="1" hasCustomPrompt="1"/>
          </p:nvPr>
        </p:nvSpPr>
        <p:spPr>
          <a:xfrm>
            <a:off x="5318002" y="1242646"/>
            <a:ext cx="6334735" cy="1526322"/>
          </a:xfrm>
          <a:prstGeom prst="rect">
            <a:avLst/>
          </a:prstGeom>
        </p:spPr>
        <p:txBody>
          <a:bodyPr vert="horz" lIns="91440" tIns="45720" rIns="91440" bIns="45720" rtlCol="0">
            <a:normAutofit/>
          </a:bodyPr>
          <a:lstStyle>
            <a:lvl1pPr marL="0" indent="0">
              <a:lnSpc>
                <a:spcPct val="100000"/>
              </a:lnSpc>
              <a:spcBef>
                <a:spcPts val="0"/>
              </a:spcBef>
              <a:buNone/>
              <a:defRPr sz="14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r>
              <a:rPr lang="en-GB" dirty="0"/>
              <a:t>Click to edit text</a:t>
            </a:r>
          </a:p>
        </p:txBody>
      </p:sp>
    </p:spTree>
    <p:extLst>
      <p:ext uri="{BB962C8B-B14F-4D97-AF65-F5344CB8AC3E}">
        <p14:creationId xmlns:p14="http://schemas.microsoft.com/office/powerpoint/2010/main" val="301396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Bottom, Image 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C2B4-C015-37E4-D183-FBF2E8367846}"/>
              </a:ext>
            </a:extLst>
          </p:cNvPr>
          <p:cNvPicPr>
            <a:picLocks noChangeAspect="1"/>
          </p:cNvPicPr>
          <p:nvPr userDrawn="1"/>
        </p:nvPicPr>
        <p:blipFill>
          <a:blip r:embed="rId2"/>
          <a:srcRect t="14771" r="2858" b="41993"/>
          <a:stretch>
            <a:fillRect/>
          </a:stretch>
        </p:blipFill>
        <p:spPr>
          <a:xfrm>
            <a:off x="0" y="0"/>
            <a:ext cx="12192000" cy="3429000"/>
          </a:xfrm>
          <a:prstGeom prst="rect">
            <a:avLst/>
          </a:prstGeom>
        </p:spPr>
      </p:pic>
      <p:sp>
        <p:nvSpPr>
          <p:cNvPr id="2" name="Title 1">
            <a:extLst>
              <a:ext uri="{FF2B5EF4-FFF2-40B4-BE49-F238E27FC236}">
                <a16:creationId xmlns:a16="http://schemas.microsoft.com/office/drawing/2014/main" id="{90239C06-6D41-4D40-0877-B97F17DE5BB4}"/>
              </a:ext>
            </a:extLst>
          </p:cNvPr>
          <p:cNvSpPr>
            <a:spLocks noGrp="1"/>
          </p:cNvSpPr>
          <p:nvPr>
            <p:ph type="title"/>
          </p:nvPr>
        </p:nvSpPr>
        <p:spPr>
          <a:xfrm>
            <a:off x="539263" y="4103076"/>
            <a:ext cx="4161691" cy="2028091"/>
          </a:xfrm>
        </p:spPr>
        <p:txBody>
          <a:bodyPr anchor="t" anchorCtr="0"/>
          <a:lstStyle/>
          <a:p>
            <a:endParaRPr lang="en-US"/>
          </a:p>
        </p:txBody>
      </p:sp>
      <p:sp>
        <p:nvSpPr>
          <p:cNvPr id="10" name="Text Placeholder 2">
            <a:extLst>
              <a:ext uri="{FF2B5EF4-FFF2-40B4-BE49-F238E27FC236}">
                <a16:creationId xmlns:a16="http://schemas.microsoft.com/office/drawing/2014/main" id="{302D4FD6-307B-A629-F4E2-123BD21EB5C0}"/>
              </a:ext>
            </a:extLst>
          </p:cNvPr>
          <p:cNvSpPr>
            <a:spLocks noGrp="1"/>
          </p:cNvSpPr>
          <p:nvPr>
            <p:ph idx="1" hasCustomPrompt="1"/>
          </p:nvPr>
        </p:nvSpPr>
        <p:spPr>
          <a:xfrm>
            <a:off x="5318002" y="4103076"/>
            <a:ext cx="6334735" cy="2028092"/>
          </a:xfrm>
          <a:prstGeom prst="rect">
            <a:avLst/>
          </a:prstGeom>
        </p:spPr>
        <p:txBody>
          <a:bodyPr vert="horz" lIns="91440" tIns="45720" rIns="91440" bIns="45720" rtlCol="0">
            <a:normAutofit/>
          </a:bodyPr>
          <a:lstStyle>
            <a:lvl1pPr marL="0" indent="0">
              <a:lnSpc>
                <a:spcPct val="100000"/>
              </a:lnSpc>
              <a:spcBef>
                <a:spcPts val="0"/>
              </a:spcBef>
              <a:buNone/>
              <a:defRPr sz="14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r>
              <a:rPr lang="en-GB" dirty="0"/>
              <a:t>Click to edit text</a:t>
            </a:r>
          </a:p>
        </p:txBody>
      </p:sp>
      <p:sp>
        <p:nvSpPr>
          <p:cNvPr id="4" name="Footer Placeholder 3">
            <a:extLst>
              <a:ext uri="{FF2B5EF4-FFF2-40B4-BE49-F238E27FC236}">
                <a16:creationId xmlns:a16="http://schemas.microsoft.com/office/drawing/2014/main" id="{DFD1ED1E-62E8-5B37-352E-6D7457CBDD84}"/>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Tree>
    <p:extLst>
      <p:ext uri="{BB962C8B-B14F-4D97-AF65-F5344CB8AC3E}">
        <p14:creationId xmlns:p14="http://schemas.microsoft.com/office/powerpoint/2010/main" val="4266129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Bottom, Image 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C2B4-C015-37E4-D183-FBF2E8367846}"/>
              </a:ext>
            </a:extLst>
          </p:cNvPr>
          <p:cNvPicPr>
            <a:picLocks noChangeAspect="1"/>
          </p:cNvPicPr>
          <p:nvPr userDrawn="1"/>
        </p:nvPicPr>
        <p:blipFill>
          <a:blip r:embed="rId2"/>
          <a:srcRect t="14771" r="2858" b="41993"/>
          <a:stretch>
            <a:fillRect/>
          </a:stretch>
        </p:blipFill>
        <p:spPr>
          <a:xfrm>
            <a:off x="0" y="3429000"/>
            <a:ext cx="12192000" cy="3429000"/>
          </a:xfrm>
          <a:prstGeom prst="rect">
            <a:avLst/>
          </a:prstGeom>
        </p:spPr>
      </p:pic>
      <p:sp>
        <p:nvSpPr>
          <p:cNvPr id="2" name="Title 1">
            <a:extLst>
              <a:ext uri="{FF2B5EF4-FFF2-40B4-BE49-F238E27FC236}">
                <a16:creationId xmlns:a16="http://schemas.microsoft.com/office/drawing/2014/main" id="{90239C06-6D41-4D40-0877-B97F17DE5BB4}"/>
              </a:ext>
            </a:extLst>
          </p:cNvPr>
          <p:cNvSpPr>
            <a:spLocks noGrp="1"/>
          </p:cNvSpPr>
          <p:nvPr>
            <p:ph type="title"/>
          </p:nvPr>
        </p:nvSpPr>
        <p:spPr>
          <a:xfrm>
            <a:off x="540893" y="1057952"/>
            <a:ext cx="4161691" cy="2028091"/>
          </a:xfrm>
        </p:spPr>
        <p:txBody>
          <a:bodyPr anchor="t" anchorCtr="0"/>
          <a:lstStyle/>
          <a:p>
            <a:endParaRPr lang="en-US" dirty="0"/>
          </a:p>
        </p:txBody>
      </p:sp>
      <p:sp>
        <p:nvSpPr>
          <p:cNvPr id="10" name="Text Placeholder 2">
            <a:extLst>
              <a:ext uri="{FF2B5EF4-FFF2-40B4-BE49-F238E27FC236}">
                <a16:creationId xmlns:a16="http://schemas.microsoft.com/office/drawing/2014/main" id="{302D4FD6-307B-A629-F4E2-123BD21EB5C0}"/>
              </a:ext>
            </a:extLst>
          </p:cNvPr>
          <p:cNvSpPr>
            <a:spLocks noGrp="1"/>
          </p:cNvSpPr>
          <p:nvPr>
            <p:ph idx="1" hasCustomPrompt="1"/>
          </p:nvPr>
        </p:nvSpPr>
        <p:spPr>
          <a:xfrm>
            <a:off x="5319632" y="1057952"/>
            <a:ext cx="6334735" cy="2028092"/>
          </a:xfrm>
          <a:prstGeom prst="rect">
            <a:avLst/>
          </a:prstGeom>
        </p:spPr>
        <p:txBody>
          <a:bodyPr vert="horz" lIns="91440" tIns="45720" rIns="91440" bIns="45720" rtlCol="0">
            <a:normAutofit/>
          </a:bodyPr>
          <a:lstStyle>
            <a:lvl1pPr marL="0" indent="0">
              <a:lnSpc>
                <a:spcPct val="100000"/>
              </a:lnSpc>
              <a:spcBef>
                <a:spcPts val="0"/>
              </a:spcBef>
              <a:buNone/>
              <a:defRPr sz="14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r>
              <a:rPr lang="en-GB" dirty="0"/>
              <a:t>Click to edit text</a:t>
            </a:r>
          </a:p>
        </p:txBody>
      </p:sp>
      <p:sp>
        <p:nvSpPr>
          <p:cNvPr id="4" name="Footer Placeholder 3">
            <a:extLst>
              <a:ext uri="{FF2B5EF4-FFF2-40B4-BE49-F238E27FC236}">
                <a16:creationId xmlns:a16="http://schemas.microsoft.com/office/drawing/2014/main" id="{DFD1ED1E-62E8-5B37-352E-6D7457CBDD84}"/>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Tree>
    <p:extLst>
      <p:ext uri="{BB962C8B-B14F-4D97-AF65-F5344CB8AC3E}">
        <p14:creationId xmlns:p14="http://schemas.microsoft.com/office/powerpoint/2010/main" val="1393581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at we d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0067-C4B1-694A-D6A7-9F8815496B52}"/>
              </a:ext>
            </a:extLst>
          </p:cNvPr>
          <p:cNvSpPr>
            <a:spLocks noGrp="1"/>
          </p:cNvSpPr>
          <p:nvPr>
            <p:ph type="title" hasCustomPrompt="1"/>
          </p:nvPr>
        </p:nvSpPr>
        <p:spPr>
          <a:xfrm>
            <a:off x="1080000" y="852762"/>
            <a:ext cx="10273800" cy="1328752"/>
          </a:xfrm>
        </p:spPr>
        <p:txBody>
          <a:bodyPr/>
          <a:lstStyle/>
          <a:p>
            <a:r>
              <a:rPr lang="en-GB"/>
              <a:t>What we do</a:t>
            </a:r>
            <a:endParaRPr lang="en-US"/>
          </a:p>
        </p:txBody>
      </p:sp>
      <p:sp>
        <p:nvSpPr>
          <p:cNvPr id="8" name="Rectangle 7">
            <a:extLst>
              <a:ext uri="{FF2B5EF4-FFF2-40B4-BE49-F238E27FC236}">
                <a16:creationId xmlns:a16="http://schemas.microsoft.com/office/drawing/2014/main" id="{5B9ECE34-B04C-FEA9-C421-90677F2F0DE3}"/>
              </a:ext>
            </a:extLst>
          </p:cNvPr>
          <p:cNvSpPr/>
          <p:nvPr userDrawn="1"/>
        </p:nvSpPr>
        <p:spPr>
          <a:xfrm>
            <a:off x="8233200" y="2538000"/>
            <a:ext cx="2880000" cy="2880000"/>
          </a:xfrm>
          <a:prstGeom prst="rect">
            <a:avLst/>
          </a:prstGeom>
          <a:solidFill>
            <a:srgbClr val="EF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ectangle 9">
            <a:extLst>
              <a:ext uri="{FF2B5EF4-FFF2-40B4-BE49-F238E27FC236}">
                <a16:creationId xmlns:a16="http://schemas.microsoft.com/office/drawing/2014/main" id="{3786B5E3-CE04-B50F-6060-C7DC53DEFA62}"/>
              </a:ext>
            </a:extLst>
          </p:cNvPr>
          <p:cNvSpPr/>
          <p:nvPr userDrawn="1"/>
        </p:nvSpPr>
        <p:spPr>
          <a:xfrm>
            <a:off x="8233200" y="5382000"/>
            <a:ext cx="288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mj-lt"/>
            </a:endParaRPr>
          </a:p>
        </p:txBody>
      </p:sp>
      <p:sp>
        <p:nvSpPr>
          <p:cNvPr id="12" name="Rectangle 11">
            <a:extLst>
              <a:ext uri="{FF2B5EF4-FFF2-40B4-BE49-F238E27FC236}">
                <a16:creationId xmlns:a16="http://schemas.microsoft.com/office/drawing/2014/main" id="{B7259E4C-6BB1-5D14-7FF3-5E5A2BB59223}"/>
              </a:ext>
            </a:extLst>
          </p:cNvPr>
          <p:cNvSpPr/>
          <p:nvPr userDrawn="1"/>
        </p:nvSpPr>
        <p:spPr>
          <a:xfrm>
            <a:off x="1080000" y="2538000"/>
            <a:ext cx="2880000" cy="2880000"/>
          </a:xfrm>
          <a:prstGeom prst="rect">
            <a:avLst/>
          </a:prstGeom>
          <a:solidFill>
            <a:srgbClr val="EF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Rectangle 13">
            <a:extLst>
              <a:ext uri="{FF2B5EF4-FFF2-40B4-BE49-F238E27FC236}">
                <a16:creationId xmlns:a16="http://schemas.microsoft.com/office/drawing/2014/main" id="{FA9EC488-0064-4302-70EC-689936EC5F11}"/>
              </a:ext>
            </a:extLst>
          </p:cNvPr>
          <p:cNvSpPr/>
          <p:nvPr userDrawn="1"/>
        </p:nvSpPr>
        <p:spPr>
          <a:xfrm>
            <a:off x="1080000" y="5382000"/>
            <a:ext cx="288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mj-lt"/>
            </a:endParaRPr>
          </a:p>
        </p:txBody>
      </p:sp>
      <p:sp>
        <p:nvSpPr>
          <p:cNvPr id="15" name="Rectangle 14">
            <a:extLst>
              <a:ext uri="{FF2B5EF4-FFF2-40B4-BE49-F238E27FC236}">
                <a16:creationId xmlns:a16="http://schemas.microsoft.com/office/drawing/2014/main" id="{44ECE2DA-D769-8CF2-03B5-E3147872BB8B}"/>
              </a:ext>
            </a:extLst>
          </p:cNvPr>
          <p:cNvSpPr/>
          <p:nvPr userDrawn="1"/>
        </p:nvSpPr>
        <p:spPr>
          <a:xfrm>
            <a:off x="4656600" y="2538000"/>
            <a:ext cx="2880000" cy="2880000"/>
          </a:xfrm>
          <a:prstGeom prst="rect">
            <a:avLst/>
          </a:prstGeom>
          <a:solidFill>
            <a:srgbClr val="EF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Rectangle 16">
            <a:extLst>
              <a:ext uri="{FF2B5EF4-FFF2-40B4-BE49-F238E27FC236}">
                <a16:creationId xmlns:a16="http://schemas.microsoft.com/office/drawing/2014/main" id="{5A90A292-3B41-2C9C-091E-B2C218F5E99B}"/>
              </a:ext>
            </a:extLst>
          </p:cNvPr>
          <p:cNvSpPr/>
          <p:nvPr userDrawn="1"/>
        </p:nvSpPr>
        <p:spPr>
          <a:xfrm>
            <a:off x="4656600" y="5382000"/>
            <a:ext cx="288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mj-lt"/>
            </a:endParaRPr>
          </a:p>
        </p:txBody>
      </p:sp>
      <p:sp>
        <p:nvSpPr>
          <p:cNvPr id="22" name="Text Placeholder 2">
            <a:extLst>
              <a:ext uri="{FF2B5EF4-FFF2-40B4-BE49-F238E27FC236}">
                <a16:creationId xmlns:a16="http://schemas.microsoft.com/office/drawing/2014/main" id="{8DA8ADB2-0686-6277-752B-4DE02688A599}"/>
              </a:ext>
            </a:extLst>
          </p:cNvPr>
          <p:cNvSpPr>
            <a:spLocks noGrp="1"/>
          </p:cNvSpPr>
          <p:nvPr>
            <p:ph idx="1" hasCustomPrompt="1"/>
          </p:nvPr>
        </p:nvSpPr>
        <p:spPr>
          <a:xfrm>
            <a:off x="1359806" y="4186956"/>
            <a:ext cx="2236659" cy="919616"/>
          </a:xfrm>
          <a:prstGeom prst="rect">
            <a:avLst/>
          </a:prstGeom>
        </p:spPr>
        <p:txBody>
          <a:bodyPr vert="horz" lIns="0" tIns="45720" rIns="91440" bIns="45720" rtlCol="0"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en-GB" sz="1200" b="1">
                <a:solidFill>
                  <a:schemeClr val="tx2"/>
                </a:solidFill>
                <a:ea typeface="Open Sans Semibold" panose="020B0606030504020204" pitchFamily="34" charset="0"/>
                <a:cs typeface="Open Sans Semibold" panose="020B0606030504020204" pitchFamily="34" charset="0"/>
              </a:rPr>
              <a:t>Supercharge</a:t>
            </a:r>
            <a:r>
              <a:rPr lang="en-GB" sz="1200">
                <a:solidFill>
                  <a:schemeClr val="tx2"/>
                </a:solidFill>
                <a:latin typeface="+mj-lt"/>
                <a:ea typeface="Open Sans Light" panose="020B0306030504020204" pitchFamily="34" charset="0"/>
                <a:cs typeface="Open Sans Light" panose="020B0306030504020204" pitchFamily="34" charset="0"/>
              </a:rPr>
              <a:t> employee &amp; business performance</a:t>
            </a:r>
          </a:p>
          <a:p>
            <a:pPr lvl="0"/>
            <a:endParaRPr lang="en-US"/>
          </a:p>
        </p:txBody>
      </p:sp>
      <p:sp>
        <p:nvSpPr>
          <p:cNvPr id="23" name="Text Placeholder 2">
            <a:extLst>
              <a:ext uri="{FF2B5EF4-FFF2-40B4-BE49-F238E27FC236}">
                <a16:creationId xmlns:a16="http://schemas.microsoft.com/office/drawing/2014/main" id="{F49FA9CC-6270-8066-7E40-637941E2E140}"/>
              </a:ext>
            </a:extLst>
          </p:cNvPr>
          <p:cNvSpPr>
            <a:spLocks noGrp="1"/>
          </p:cNvSpPr>
          <p:nvPr>
            <p:ph idx="10" hasCustomPrompt="1"/>
          </p:nvPr>
        </p:nvSpPr>
        <p:spPr>
          <a:xfrm>
            <a:off x="5016600" y="4186956"/>
            <a:ext cx="2193037" cy="919616"/>
          </a:xfrm>
          <a:prstGeom prst="rect">
            <a:avLst/>
          </a:prstGeom>
        </p:spPr>
        <p:txBody>
          <a:bodyPr vert="horz" lIns="0" tIns="45720" rIns="91440" bIns="45720" rtlCol="0" anchor="b" anchorCtr="0">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indent="0">
              <a:lnSpc>
                <a:spcPct val="125000"/>
              </a:lnSpc>
              <a:buNone/>
            </a:pPr>
            <a:r>
              <a:rPr lang="en-GB" sz="1200" b="1">
                <a:solidFill>
                  <a:schemeClr val="tx2"/>
                </a:solidFill>
                <a:ea typeface="Open Sans Semibold" panose="020B0606030504020204" pitchFamily="34" charset="0"/>
                <a:cs typeface="Open Sans Semibold" panose="020B0606030504020204" pitchFamily="34" charset="0"/>
              </a:rPr>
              <a:t>Improve</a:t>
            </a:r>
            <a:r>
              <a:rPr lang="en-GB" sz="1200" b="1">
                <a:solidFill>
                  <a:schemeClr val="tx2"/>
                </a:solidFill>
                <a:latin typeface="+mj-lt"/>
                <a:ea typeface="Open Sans Semibold" panose="020B0606030504020204" pitchFamily="34" charset="0"/>
                <a:cs typeface="Open Sans Semibold" panose="020B0606030504020204" pitchFamily="34" charset="0"/>
              </a:rPr>
              <a:t> </a:t>
            </a:r>
            <a:r>
              <a:rPr lang="en-GB" sz="1200">
                <a:solidFill>
                  <a:schemeClr val="tx2"/>
                </a:solidFill>
                <a:latin typeface="+mj-lt"/>
                <a:ea typeface="Open Sans Light" panose="020B0306030504020204" pitchFamily="34" charset="0"/>
                <a:cs typeface="Open Sans Light" panose="020B0306030504020204" pitchFamily="34" charset="0"/>
              </a:rPr>
              <a:t>&amp; evidence regulatory compliance</a:t>
            </a:r>
          </a:p>
        </p:txBody>
      </p:sp>
      <p:sp>
        <p:nvSpPr>
          <p:cNvPr id="24" name="Text Placeholder 2">
            <a:extLst>
              <a:ext uri="{FF2B5EF4-FFF2-40B4-BE49-F238E27FC236}">
                <a16:creationId xmlns:a16="http://schemas.microsoft.com/office/drawing/2014/main" id="{8B3E071E-1E02-04DE-1BE3-C0BDF055DE73}"/>
              </a:ext>
            </a:extLst>
          </p:cNvPr>
          <p:cNvSpPr>
            <a:spLocks noGrp="1"/>
          </p:cNvSpPr>
          <p:nvPr>
            <p:ph idx="11" hasCustomPrompt="1"/>
          </p:nvPr>
        </p:nvSpPr>
        <p:spPr>
          <a:xfrm>
            <a:off x="8593328" y="4186956"/>
            <a:ext cx="2309343" cy="919616"/>
          </a:xfrm>
          <a:prstGeom prst="rect">
            <a:avLst/>
          </a:prstGeom>
        </p:spPr>
        <p:txBody>
          <a:bodyPr vert="horz" lIns="0" tIns="45720" rIns="91440" bIns="45720" rtlCol="0" anchor="b" anchorCtr="0">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indent="0">
              <a:lnSpc>
                <a:spcPct val="125000"/>
              </a:lnSpc>
              <a:buNone/>
            </a:pPr>
            <a:r>
              <a:rPr lang="en-GB" sz="1200" b="1">
                <a:solidFill>
                  <a:schemeClr val="tx2"/>
                </a:solidFill>
                <a:ea typeface="Open Sans Semibold" panose="020B0606030504020204" pitchFamily="34" charset="0"/>
                <a:cs typeface="Open Sans Semibold" panose="020B0606030504020204" pitchFamily="34" charset="0"/>
              </a:rPr>
              <a:t>Quantify &amp; mitigate </a:t>
            </a:r>
            <a:r>
              <a:rPr lang="en-GB" sz="1200">
                <a:solidFill>
                  <a:schemeClr val="tx2"/>
                </a:solidFill>
                <a:latin typeface="+mj-lt"/>
                <a:ea typeface="Open Sans Light" panose="020B0306030504020204" pitchFamily="34" charset="0"/>
                <a:cs typeface="Open Sans Light" panose="020B0306030504020204" pitchFamily="34" charset="0"/>
              </a:rPr>
              <a:t>operational &amp; regulatory risk</a:t>
            </a:r>
          </a:p>
        </p:txBody>
      </p:sp>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7" name="Picture Placeholder 5">
            <a:extLst>
              <a:ext uri="{FF2B5EF4-FFF2-40B4-BE49-F238E27FC236}">
                <a16:creationId xmlns:a16="http://schemas.microsoft.com/office/drawing/2014/main" id="{178CF2F8-D935-DE73-9575-A5001C9D2D23}"/>
              </a:ext>
            </a:extLst>
          </p:cNvPr>
          <p:cNvSpPr>
            <a:spLocks noGrp="1"/>
          </p:cNvSpPr>
          <p:nvPr>
            <p:ph type="pic" sz="quarter" idx="22" hasCustomPrompt="1"/>
          </p:nvPr>
        </p:nvSpPr>
        <p:spPr>
          <a:xfrm>
            <a:off x="1359806" y="2776760"/>
            <a:ext cx="392113" cy="327025"/>
          </a:xfrm>
        </p:spPr>
        <p:txBody>
          <a:bodyPr/>
          <a:lstStyle>
            <a:lvl1pPr marL="0" indent="0">
              <a:buNone/>
              <a:defRPr/>
            </a:lvl1pPr>
          </a:lstStyle>
          <a:p>
            <a:r>
              <a:rPr lang="en-US" dirty="0"/>
              <a:t>P</a:t>
            </a:r>
          </a:p>
        </p:txBody>
      </p:sp>
      <p:sp>
        <p:nvSpPr>
          <p:cNvPr id="9" name="Picture Placeholder 5">
            <a:extLst>
              <a:ext uri="{FF2B5EF4-FFF2-40B4-BE49-F238E27FC236}">
                <a16:creationId xmlns:a16="http://schemas.microsoft.com/office/drawing/2014/main" id="{56445F68-01C3-F2BA-02FB-DB26A4562ACC}"/>
              </a:ext>
            </a:extLst>
          </p:cNvPr>
          <p:cNvSpPr>
            <a:spLocks noGrp="1"/>
          </p:cNvSpPr>
          <p:nvPr>
            <p:ph type="pic" sz="quarter" idx="23" hasCustomPrompt="1"/>
          </p:nvPr>
        </p:nvSpPr>
        <p:spPr>
          <a:xfrm>
            <a:off x="5016600" y="2771835"/>
            <a:ext cx="392113" cy="327025"/>
          </a:xfrm>
        </p:spPr>
        <p:txBody>
          <a:bodyPr/>
          <a:lstStyle>
            <a:lvl1pPr marL="0" indent="0">
              <a:buNone/>
              <a:defRPr/>
            </a:lvl1pPr>
          </a:lstStyle>
          <a:p>
            <a:r>
              <a:rPr lang="en-US" dirty="0"/>
              <a:t>P</a:t>
            </a:r>
          </a:p>
        </p:txBody>
      </p:sp>
      <p:sp>
        <p:nvSpPr>
          <p:cNvPr id="11" name="Picture Placeholder 5">
            <a:extLst>
              <a:ext uri="{FF2B5EF4-FFF2-40B4-BE49-F238E27FC236}">
                <a16:creationId xmlns:a16="http://schemas.microsoft.com/office/drawing/2014/main" id="{D323CB70-59BF-3DDC-A214-AB8A3CCE787D}"/>
              </a:ext>
            </a:extLst>
          </p:cNvPr>
          <p:cNvSpPr>
            <a:spLocks noGrp="1"/>
          </p:cNvSpPr>
          <p:nvPr>
            <p:ph type="pic" sz="quarter" idx="24" hasCustomPrompt="1"/>
          </p:nvPr>
        </p:nvSpPr>
        <p:spPr>
          <a:xfrm>
            <a:off x="8593328" y="2771834"/>
            <a:ext cx="392113" cy="327025"/>
          </a:xfrm>
        </p:spPr>
        <p:txBody>
          <a:bodyPr/>
          <a:lstStyle>
            <a:lvl1pPr marL="0" indent="0">
              <a:buNone/>
              <a:defRPr/>
            </a:lvl1pPr>
          </a:lstStyle>
          <a:p>
            <a:r>
              <a:rPr lang="en-US" dirty="0"/>
              <a:t>P</a:t>
            </a:r>
          </a:p>
        </p:txBody>
      </p:sp>
    </p:spTree>
    <p:extLst>
      <p:ext uri="{BB962C8B-B14F-4D97-AF65-F5344CB8AC3E}">
        <p14:creationId xmlns:p14="http://schemas.microsoft.com/office/powerpoint/2010/main" val="370669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duct Suite - Clever Nel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0067-C4B1-694A-D6A7-9F8815496B52}"/>
              </a:ext>
            </a:extLst>
          </p:cNvPr>
          <p:cNvSpPr>
            <a:spLocks noGrp="1"/>
          </p:cNvSpPr>
          <p:nvPr>
            <p:ph type="title" hasCustomPrompt="1"/>
          </p:nvPr>
        </p:nvSpPr>
        <p:spPr>
          <a:xfrm>
            <a:off x="1003654" y="1442358"/>
            <a:ext cx="4959599" cy="758108"/>
          </a:xfrm>
        </p:spPr>
        <p:txBody>
          <a:bodyPr lIns="0" anchor="t" anchorCtr="0"/>
          <a:lstStyle/>
          <a:p>
            <a:r>
              <a:rPr lang="en-GB"/>
              <a:t>Clever Nelly Styling</a:t>
            </a:r>
            <a:endParaRPr lang="en-US"/>
          </a:p>
        </p:txBody>
      </p:sp>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4" name="Rectangle 3">
            <a:extLst>
              <a:ext uri="{FF2B5EF4-FFF2-40B4-BE49-F238E27FC236}">
                <a16:creationId xmlns:a16="http://schemas.microsoft.com/office/drawing/2014/main" id="{17B0D9F6-A107-85BF-CC84-DFD18EEE4105}"/>
              </a:ext>
            </a:extLst>
          </p:cNvPr>
          <p:cNvSpPr/>
          <p:nvPr userDrawn="1"/>
        </p:nvSpPr>
        <p:spPr>
          <a:xfrm>
            <a:off x="1003654" y="2379160"/>
            <a:ext cx="3973472" cy="2161535"/>
          </a:xfrm>
          <a:prstGeom prst="rect">
            <a:avLst/>
          </a:prstGeom>
          <a:solidFill>
            <a:srgbClr val="EF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F72CA0-3B58-CFC0-0271-88B4005387E1}"/>
              </a:ext>
            </a:extLst>
          </p:cNvPr>
          <p:cNvSpPr/>
          <p:nvPr userDrawn="1"/>
        </p:nvSpPr>
        <p:spPr>
          <a:xfrm flipV="1">
            <a:off x="4923126" y="2379160"/>
            <a:ext cx="54000" cy="2161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1" name="Graphic 5">
            <a:extLst>
              <a:ext uri="{FF2B5EF4-FFF2-40B4-BE49-F238E27FC236}">
                <a16:creationId xmlns:a16="http://schemas.microsoft.com/office/drawing/2014/main" id="{C4F5735D-7339-ADC9-1DEC-F419160D51A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6011" y="4908201"/>
            <a:ext cx="2790154" cy="507442"/>
          </a:xfrm>
          <a:prstGeom prst="rect">
            <a:avLst/>
          </a:prstGeom>
        </p:spPr>
      </p:pic>
      <p:pic>
        <p:nvPicPr>
          <p:cNvPr id="13" name="Picture 12">
            <a:extLst>
              <a:ext uri="{FF2B5EF4-FFF2-40B4-BE49-F238E27FC236}">
                <a16:creationId xmlns:a16="http://schemas.microsoft.com/office/drawing/2014/main" id="{5A1B4894-CE5F-1F2B-ECB0-34FCBE06169D}"/>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6093599" y="-1"/>
            <a:ext cx="6098400" cy="6865193"/>
          </a:xfrm>
          <a:prstGeom prst="rect">
            <a:avLst/>
          </a:prstGeom>
        </p:spPr>
      </p:pic>
      <p:sp>
        <p:nvSpPr>
          <p:cNvPr id="21" name="Text Placeholder 20">
            <a:extLst>
              <a:ext uri="{FF2B5EF4-FFF2-40B4-BE49-F238E27FC236}">
                <a16:creationId xmlns:a16="http://schemas.microsoft.com/office/drawing/2014/main" id="{D7751649-DDC8-8C64-2467-9835650D639F}"/>
              </a:ext>
            </a:extLst>
          </p:cNvPr>
          <p:cNvSpPr>
            <a:spLocks noGrp="1"/>
          </p:cNvSpPr>
          <p:nvPr>
            <p:ph type="body" sz="quarter" idx="12" hasCustomPrompt="1"/>
          </p:nvPr>
        </p:nvSpPr>
        <p:spPr>
          <a:xfrm>
            <a:off x="1003654" y="1137573"/>
            <a:ext cx="1771444" cy="269875"/>
          </a:xfrm>
        </p:spPr>
        <p:txBody>
          <a:bodyPr lIns="0"/>
          <a:lstStyle>
            <a:lvl1pPr marL="0" indent="0">
              <a:buNone/>
              <a:defRPr b="1">
                <a:solidFill>
                  <a:srgbClr val="660099"/>
                </a:solidFill>
                <a:latin typeface="+mn-lt"/>
              </a:defRPr>
            </a:lvl1pPr>
          </a:lstStyle>
          <a:p>
            <a:pPr lvl="0"/>
            <a:r>
              <a:rPr lang="en-GB"/>
              <a:t>PRODUCT SUITE</a:t>
            </a:r>
            <a:endParaRPr lang="en-US"/>
          </a:p>
        </p:txBody>
      </p:sp>
      <p:sp>
        <p:nvSpPr>
          <p:cNvPr id="26" name="Graphic 2">
            <a:extLst>
              <a:ext uri="{FF2B5EF4-FFF2-40B4-BE49-F238E27FC236}">
                <a16:creationId xmlns:a16="http://schemas.microsoft.com/office/drawing/2014/main" id="{41806BAC-5856-CAF1-2340-BDFD8CADF4FA}"/>
              </a:ext>
            </a:extLst>
          </p:cNvPr>
          <p:cNvSpPr>
            <a:spLocks noChangeAspect="1"/>
          </p:cNvSpPr>
          <p:nvPr userDrawn="1"/>
        </p:nvSpPr>
        <p:spPr>
          <a:xfrm>
            <a:off x="1440000" y="2612892"/>
            <a:ext cx="635845" cy="540000"/>
          </a:xfrm>
          <a:custGeom>
            <a:avLst/>
            <a:gdLst>
              <a:gd name="connsiteX0" fmla="*/ 0 w 401863"/>
              <a:gd name="connsiteY0" fmla="*/ 342424 h 342423"/>
              <a:gd name="connsiteX1" fmla="*/ 0 w 401863"/>
              <a:gd name="connsiteY1" fmla="*/ 213836 h 342423"/>
              <a:gd name="connsiteX2" fmla="*/ 43192 w 401863"/>
              <a:gd name="connsiteY2" fmla="*/ 69437 h 342423"/>
              <a:gd name="connsiteX3" fmla="*/ 169365 w 401863"/>
              <a:gd name="connsiteY3" fmla="*/ 0 h 342423"/>
              <a:gd name="connsiteX4" fmla="*/ 169365 w 401863"/>
              <a:gd name="connsiteY4" fmla="*/ 63341 h 342423"/>
              <a:gd name="connsiteX5" fmla="*/ 86573 w 401863"/>
              <a:gd name="connsiteY5" fmla="*/ 130397 h 342423"/>
              <a:gd name="connsiteX6" fmla="*/ 77500 w 401863"/>
              <a:gd name="connsiteY6" fmla="*/ 182118 h 342423"/>
              <a:gd name="connsiteX7" fmla="*/ 172389 w 401863"/>
              <a:gd name="connsiteY7" fmla="*/ 182118 h 342423"/>
              <a:gd name="connsiteX8" fmla="*/ 172389 w 401863"/>
              <a:gd name="connsiteY8" fmla="*/ 342329 h 342423"/>
              <a:gd name="connsiteX9" fmla="*/ 0 w 401863"/>
              <a:gd name="connsiteY9" fmla="*/ 342329 h 342423"/>
              <a:gd name="connsiteX10" fmla="*/ 398839 w 401863"/>
              <a:gd name="connsiteY10" fmla="*/ 63341 h 342423"/>
              <a:gd name="connsiteX11" fmla="*/ 316614 w 401863"/>
              <a:gd name="connsiteY11" fmla="*/ 131636 h 342423"/>
              <a:gd name="connsiteX12" fmla="*/ 306974 w 401863"/>
              <a:gd name="connsiteY12" fmla="*/ 182213 h 342423"/>
              <a:gd name="connsiteX13" fmla="*/ 401863 w 401863"/>
              <a:gd name="connsiteY13" fmla="*/ 182213 h 342423"/>
              <a:gd name="connsiteX14" fmla="*/ 401863 w 401863"/>
              <a:gd name="connsiteY14" fmla="*/ 342424 h 342423"/>
              <a:gd name="connsiteX15" fmla="*/ 229569 w 401863"/>
              <a:gd name="connsiteY15" fmla="*/ 342424 h 342423"/>
              <a:gd name="connsiteX16" fmla="*/ 229569 w 401863"/>
              <a:gd name="connsiteY16" fmla="*/ 213836 h 342423"/>
              <a:gd name="connsiteX17" fmla="*/ 273989 w 401863"/>
              <a:gd name="connsiteY17" fmla="*/ 68771 h 342423"/>
              <a:gd name="connsiteX18" fmla="*/ 398839 w 401863"/>
              <a:gd name="connsiteY18" fmla="*/ 0 h 342423"/>
              <a:gd name="connsiteX19" fmla="*/ 398839 w 401863"/>
              <a:gd name="connsiteY19" fmla="*/ 63341 h 34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1863" h="342423">
                <a:moveTo>
                  <a:pt x="0" y="342424"/>
                </a:moveTo>
                <a:lnTo>
                  <a:pt x="0" y="213836"/>
                </a:lnTo>
                <a:cubicBezTo>
                  <a:pt x="0" y="152972"/>
                  <a:pt x="14366" y="104775"/>
                  <a:pt x="43192" y="69437"/>
                </a:cubicBezTo>
                <a:cubicBezTo>
                  <a:pt x="72018" y="34100"/>
                  <a:pt x="114076" y="10954"/>
                  <a:pt x="169365" y="0"/>
                </a:cubicBezTo>
                <a:lnTo>
                  <a:pt x="169365" y="63341"/>
                </a:lnTo>
                <a:cubicBezTo>
                  <a:pt x="128252" y="76295"/>
                  <a:pt x="100655" y="98679"/>
                  <a:pt x="86573" y="130397"/>
                </a:cubicBezTo>
                <a:cubicBezTo>
                  <a:pt x="79295" y="147066"/>
                  <a:pt x="76365" y="164306"/>
                  <a:pt x="77500" y="182118"/>
                </a:cubicBezTo>
                <a:lnTo>
                  <a:pt x="172389" y="182118"/>
                </a:lnTo>
                <a:lnTo>
                  <a:pt x="172389" y="342329"/>
                </a:lnTo>
                <a:lnTo>
                  <a:pt x="0" y="342329"/>
                </a:lnTo>
                <a:close/>
                <a:moveTo>
                  <a:pt x="398839" y="63341"/>
                </a:moveTo>
                <a:cubicBezTo>
                  <a:pt x="358105" y="76010"/>
                  <a:pt x="330696" y="98679"/>
                  <a:pt x="316614" y="131636"/>
                </a:cubicBezTo>
                <a:cubicBezTo>
                  <a:pt x="308486" y="149066"/>
                  <a:pt x="305367" y="165926"/>
                  <a:pt x="306974" y="182213"/>
                </a:cubicBezTo>
                <a:lnTo>
                  <a:pt x="401863" y="182213"/>
                </a:lnTo>
                <a:lnTo>
                  <a:pt x="401863" y="342424"/>
                </a:lnTo>
                <a:lnTo>
                  <a:pt x="229569" y="342424"/>
                </a:lnTo>
                <a:lnTo>
                  <a:pt x="229569" y="213836"/>
                </a:lnTo>
                <a:cubicBezTo>
                  <a:pt x="229569" y="152114"/>
                  <a:pt x="244407" y="103823"/>
                  <a:pt x="273989" y="68771"/>
                </a:cubicBezTo>
                <a:cubicBezTo>
                  <a:pt x="303666" y="33909"/>
                  <a:pt x="345251" y="10954"/>
                  <a:pt x="398839" y="0"/>
                </a:cubicBezTo>
                <a:lnTo>
                  <a:pt x="398839" y="63341"/>
                </a:lnTo>
                <a:close/>
              </a:path>
            </a:pathLst>
          </a:custGeom>
          <a:noFill/>
          <a:ln w="6350" cap="flat">
            <a:solidFill>
              <a:schemeClr val="accent1"/>
            </a:solidFill>
            <a:prstDash val="solid"/>
            <a:miter/>
          </a:ln>
        </p:spPr>
        <p:txBody>
          <a:bodyPr rtlCol="0" anchor="ctr"/>
          <a:lstStyle/>
          <a:p>
            <a:endParaRPr lang="en-US"/>
          </a:p>
        </p:txBody>
      </p:sp>
      <p:sp>
        <p:nvSpPr>
          <p:cNvPr id="27" name="Text Placeholder 2">
            <a:extLst>
              <a:ext uri="{FF2B5EF4-FFF2-40B4-BE49-F238E27FC236}">
                <a16:creationId xmlns:a16="http://schemas.microsoft.com/office/drawing/2014/main" id="{C81C0FC8-08B5-AFDA-B54C-674460D6CF1C}"/>
              </a:ext>
            </a:extLst>
          </p:cNvPr>
          <p:cNvSpPr>
            <a:spLocks noGrp="1"/>
          </p:cNvSpPr>
          <p:nvPr>
            <p:ph idx="10" hasCustomPrompt="1"/>
          </p:nvPr>
        </p:nvSpPr>
        <p:spPr>
          <a:xfrm>
            <a:off x="1440000" y="3348290"/>
            <a:ext cx="3265569" cy="919616"/>
          </a:xfrm>
          <a:prstGeom prst="rect">
            <a:avLst/>
          </a:prstGeom>
        </p:spPr>
        <p:txBody>
          <a:bodyPr vert="horz" lIns="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100" b="0" i="0">
                <a:latin typeface="Calibri Light" panose="020F0302020204030204" pitchFamily="34" charset="0"/>
                <a:cs typeface="Calibri Light" panose="020F030202020403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indent="0">
              <a:lnSpc>
                <a:spcPct val="125000"/>
              </a:lnSpc>
              <a:buNone/>
            </a:pPr>
            <a:r>
              <a:rPr lang="en-GB" sz="1200" dirty="0">
                <a:solidFill>
                  <a:schemeClr val="tx2"/>
                </a:solidFill>
                <a:latin typeface="+mj-lt"/>
                <a:ea typeface="Open Sans Light" panose="020B0306030504020204" pitchFamily="34" charset="0"/>
                <a:cs typeface="Open Sans Light" panose="020B0306030504020204" pitchFamily="34" charset="0"/>
              </a:rPr>
              <a:t>Employee knowledge and competence are critical to the success of organisations, and the experience of their valued customers. Yet the uncomfortable truth is employees can forget a large amount of the training provided to them.</a:t>
            </a:r>
          </a:p>
        </p:txBody>
      </p:sp>
    </p:spTree>
    <p:extLst>
      <p:ext uri="{BB962C8B-B14F-4D97-AF65-F5344CB8AC3E}">
        <p14:creationId xmlns:p14="http://schemas.microsoft.com/office/powerpoint/2010/main" val="2162756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 Safe Hands">
    <p:spTree>
      <p:nvGrpSpPr>
        <p:cNvPr id="1" name=""/>
        <p:cNvGrpSpPr/>
        <p:nvPr/>
      </p:nvGrpSpPr>
      <p:grpSpPr>
        <a:xfrm>
          <a:off x="0" y="0"/>
          <a:ext cx="0" cy="0"/>
          <a:chOff x="0" y="0"/>
          <a:chExt cx="0" cy="0"/>
        </a:xfrm>
      </p:grpSpPr>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graphicFrame>
        <p:nvGraphicFramePr>
          <p:cNvPr id="3" name="Table 7">
            <a:extLst>
              <a:ext uri="{FF2B5EF4-FFF2-40B4-BE49-F238E27FC236}">
                <a16:creationId xmlns:a16="http://schemas.microsoft.com/office/drawing/2014/main" id="{43EEB5CF-ECAF-3958-F2FB-CE1C7AB9B781}"/>
              </a:ext>
            </a:extLst>
          </p:cNvPr>
          <p:cNvGraphicFramePr>
            <a:graphicFrameLocks noGrp="1"/>
          </p:cNvGraphicFramePr>
          <p:nvPr userDrawn="1">
            <p:extLst>
              <p:ext uri="{D42A27DB-BD31-4B8C-83A1-F6EECF244321}">
                <p14:modId xmlns:p14="http://schemas.microsoft.com/office/powerpoint/2010/main" val="1162636944"/>
              </p:ext>
            </p:extLst>
          </p:nvPr>
        </p:nvGraphicFramePr>
        <p:xfrm>
          <a:off x="959100" y="2503337"/>
          <a:ext cx="10273800" cy="3405612"/>
        </p:xfrm>
        <a:graphic>
          <a:graphicData uri="http://schemas.openxmlformats.org/drawingml/2006/table">
            <a:tbl>
              <a:tblPr firstRow="1" bandRow="1">
                <a:tableStyleId>{5C22544A-7EE6-4342-B048-85BDC9FD1C3A}</a:tableStyleId>
              </a:tblPr>
              <a:tblGrid>
                <a:gridCol w="3424600">
                  <a:extLst>
                    <a:ext uri="{9D8B030D-6E8A-4147-A177-3AD203B41FA5}">
                      <a16:colId xmlns:a16="http://schemas.microsoft.com/office/drawing/2014/main" val="1382226764"/>
                    </a:ext>
                  </a:extLst>
                </a:gridCol>
                <a:gridCol w="3424600">
                  <a:extLst>
                    <a:ext uri="{9D8B030D-6E8A-4147-A177-3AD203B41FA5}">
                      <a16:colId xmlns:a16="http://schemas.microsoft.com/office/drawing/2014/main" val="1665784426"/>
                    </a:ext>
                  </a:extLst>
                </a:gridCol>
                <a:gridCol w="3424600">
                  <a:extLst>
                    <a:ext uri="{9D8B030D-6E8A-4147-A177-3AD203B41FA5}">
                      <a16:colId xmlns:a16="http://schemas.microsoft.com/office/drawing/2014/main" val="1496370704"/>
                    </a:ext>
                  </a:extLst>
                </a:gridCol>
              </a:tblGrid>
              <a:tr h="1702806">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FEFF0"/>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FEFF0"/>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FEFF0"/>
                    </a:solidFill>
                  </a:tcPr>
                </a:tc>
                <a:extLst>
                  <a:ext uri="{0D108BD9-81ED-4DB2-BD59-A6C34878D82A}">
                    <a16:rowId xmlns:a16="http://schemas.microsoft.com/office/drawing/2014/main" val="1202166110"/>
                  </a:ext>
                </a:extLst>
              </a:tr>
              <a:tr h="1702806">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FEFF0"/>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FEFF0"/>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FEFF0"/>
                    </a:solidFill>
                  </a:tcPr>
                </a:tc>
                <a:extLst>
                  <a:ext uri="{0D108BD9-81ED-4DB2-BD59-A6C34878D82A}">
                    <a16:rowId xmlns:a16="http://schemas.microsoft.com/office/drawing/2014/main" val="1312261484"/>
                  </a:ext>
                </a:extLst>
              </a:tr>
            </a:tbl>
          </a:graphicData>
        </a:graphic>
      </p:graphicFrame>
      <p:sp>
        <p:nvSpPr>
          <p:cNvPr id="7" name="Text Placeholder 2">
            <a:extLst>
              <a:ext uri="{FF2B5EF4-FFF2-40B4-BE49-F238E27FC236}">
                <a16:creationId xmlns:a16="http://schemas.microsoft.com/office/drawing/2014/main" id="{AA52D15C-53FA-A099-FB90-65E90D5519FB}"/>
              </a:ext>
            </a:extLst>
          </p:cNvPr>
          <p:cNvSpPr>
            <a:spLocks noGrp="1"/>
          </p:cNvSpPr>
          <p:nvPr>
            <p:ph idx="12" hasCustomPrompt="1"/>
          </p:nvPr>
        </p:nvSpPr>
        <p:spPr>
          <a:xfrm>
            <a:off x="1257728" y="4972011"/>
            <a:ext cx="2673970"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n-lt"/>
                <a:ea typeface="Open Sans Semibold" panose="020B0606030504020204" pitchFamily="34" charset="0"/>
                <a:cs typeface="Open Sans Semibold" panose="020B0606030504020204" pitchFamily="34" charset="0"/>
              </a:rPr>
              <a:t>Multi-award Winning</a:t>
            </a:r>
            <a:endParaRPr kumimoji="0" lang="en-GB" sz="1200" b="1" i="0" u="none" strike="noStrike" kern="1200" cap="none" spc="0" normalizeH="0" baseline="0" noProof="0" dirty="0">
              <a:ln>
                <a:noFill/>
              </a:ln>
              <a:solidFill>
                <a:schemeClr val="tx1"/>
              </a:solidFill>
              <a:effectLst/>
              <a:uLnTx/>
              <a:uFillTx/>
              <a:latin typeface="+mn-lt"/>
              <a:ea typeface="Open Sans Semibold" panose="020B0606030504020204" pitchFamily="34" charset="0"/>
              <a:cs typeface="Open Sans Semibold" panose="020B0606030504020204" pitchFamily="34" charset="0"/>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rPr>
              <a:t>Recognised as best-in-class machine learning &amp; development</a:t>
            </a:r>
          </a:p>
        </p:txBody>
      </p:sp>
      <p:sp>
        <p:nvSpPr>
          <p:cNvPr id="9" name="Text Placeholder 2">
            <a:extLst>
              <a:ext uri="{FF2B5EF4-FFF2-40B4-BE49-F238E27FC236}">
                <a16:creationId xmlns:a16="http://schemas.microsoft.com/office/drawing/2014/main" id="{EA2592AC-4381-AC38-8044-7C8CFAE0C0EC}"/>
              </a:ext>
            </a:extLst>
          </p:cNvPr>
          <p:cNvSpPr>
            <a:spLocks noGrp="1"/>
          </p:cNvSpPr>
          <p:nvPr>
            <p:ph idx="13" hasCustomPrompt="1"/>
          </p:nvPr>
        </p:nvSpPr>
        <p:spPr>
          <a:xfrm>
            <a:off x="4670945" y="3303667"/>
            <a:ext cx="2673970"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n-lt"/>
                <a:ea typeface="Open Sans Semibold" panose="020B0606030504020204" pitchFamily="34" charset="0"/>
                <a:cs typeface="Open Sans Semibold" panose="020B0606030504020204" pitchFamily="34" charset="0"/>
              </a:rPr>
              <a:t>NPS of 89+</a:t>
            </a:r>
            <a:endParaRPr kumimoji="0" lang="en-GB" sz="1200" b="1" i="0" u="none" strike="noStrike" kern="1200" cap="none" spc="0" normalizeH="0" baseline="0" noProof="0" dirty="0">
              <a:ln>
                <a:noFill/>
              </a:ln>
              <a:solidFill>
                <a:schemeClr val="tx1"/>
              </a:solidFill>
              <a:effectLst/>
              <a:uLnTx/>
              <a:uFillTx/>
              <a:latin typeface="+mn-lt"/>
              <a:ea typeface="Open Sans Semibold" panose="020B0606030504020204" pitchFamily="34" charset="0"/>
              <a:cs typeface="Open Sans Semibold" panose="020B0606030504020204" pitchFamily="34" charset="0"/>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rPr>
              <a:t>Our customers continually say they would recommend us </a:t>
            </a:r>
          </a:p>
        </p:txBody>
      </p:sp>
      <p:sp>
        <p:nvSpPr>
          <p:cNvPr id="11" name="Text Placeholder 2">
            <a:extLst>
              <a:ext uri="{FF2B5EF4-FFF2-40B4-BE49-F238E27FC236}">
                <a16:creationId xmlns:a16="http://schemas.microsoft.com/office/drawing/2014/main" id="{AB045E5A-912F-286C-1E39-E868EB44CD61}"/>
              </a:ext>
            </a:extLst>
          </p:cNvPr>
          <p:cNvSpPr>
            <a:spLocks noGrp="1"/>
          </p:cNvSpPr>
          <p:nvPr>
            <p:ph idx="14" hasCustomPrompt="1"/>
          </p:nvPr>
        </p:nvSpPr>
        <p:spPr>
          <a:xfrm>
            <a:off x="8084162" y="3303667"/>
            <a:ext cx="2673969"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latin typeface="+mn-lt"/>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n-lt"/>
                <a:ea typeface="Open Sans Semibold" panose="020B0606030504020204" pitchFamily="34" charset="0"/>
                <a:cs typeface="Open Sans Semibold" panose="020B0606030504020204" pitchFamily="34" charset="0"/>
              </a:rPr>
              <a:t>9.1/10 Ease of Implementation Score</a:t>
            </a:r>
            <a:endParaRPr kumimoji="0" lang="en-GB" sz="1200" b="1" i="0" u="none" strike="noStrike" kern="1200" cap="none" spc="0" normalizeH="0" baseline="0" noProof="0" dirty="0">
              <a:ln>
                <a:noFill/>
              </a:ln>
              <a:solidFill>
                <a:schemeClr val="tx1"/>
              </a:solidFill>
              <a:effectLst/>
              <a:uLnTx/>
              <a:uFillTx/>
              <a:latin typeface="+mn-lt"/>
              <a:ea typeface="Open Sans Semibold" panose="020B0606030504020204" pitchFamily="34" charset="0"/>
              <a:cs typeface="Open Sans Semibold" panose="020B0606030504020204" pitchFamily="34" charset="0"/>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rPr>
              <a:t>Every deployment of our AI succeeds</a:t>
            </a:r>
          </a:p>
        </p:txBody>
      </p:sp>
      <p:sp>
        <p:nvSpPr>
          <p:cNvPr id="13" name="Text Placeholder 2">
            <a:extLst>
              <a:ext uri="{FF2B5EF4-FFF2-40B4-BE49-F238E27FC236}">
                <a16:creationId xmlns:a16="http://schemas.microsoft.com/office/drawing/2014/main" id="{9BF6CEE1-3062-323A-4873-4BDC6C449952}"/>
              </a:ext>
            </a:extLst>
          </p:cNvPr>
          <p:cNvSpPr>
            <a:spLocks noGrp="1"/>
          </p:cNvSpPr>
          <p:nvPr>
            <p:ph idx="15" hasCustomPrompt="1"/>
          </p:nvPr>
        </p:nvSpPr>
        <p:spPr>
          <a:xfrm>
            <a:off x="4670944" y="4972011"/>
            <a:ext cx="2673970"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n-lt"/>
                <a:ea typeface="Open Sans Semibold" panose="020B0606030504020204" pitchFamily="34" charset="0"/>
                <a:cs typeface="Open Sans Semibold" panose="020B0606030504020204" pitchFamily="34" charset="0"/>
              </a:rPr>
              <a:t>Employee Satisfaction</a:t>
            </a:r>
            <a:endParaRPr kumimoji="0" lang="en-GB" sz="1200" b="1" i="0" u="none" strike="noStrike" kern="1200" cap="none" spc="0" normalizeH="0" baseline="0" noProof="0" dirty="0">
              <a:ln>
                <a:noFill/>
              </a:ln>
              <a:solidFill>
                <a:schemeClr val="tx1"/>
              </a:solidFill>
              <a:effectLst/>
              <a:uLnTx/>
              <a:uFillTx/>
              <a:latin typeface="+mn-lt"/>
              <a:ea typeface="Open Sans Semibold" panose="020B0606030504020204" pitchFamily="34" charset="0"/>
              <a:cs typeface="Open Sans Semibold" panose="020B0606030504020204" pitchFamily="34" charset="0"/>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rPr>
              <a:t>90% of employees prefer our continual assessment model </a:t>
            </a:r>
          </a:p>
        </p:txBody>
      </p:sp>
      <p:sp>
        <p:nvSpPr>
          <p:cNvPr id="16" name="Text Placeholder 2">
            <a:extLst>
              <a:ext uri="{FF2B5EF4-FFF2-40B4-BE49-F238E27FC236}">
                <a16:creationId xmlns:a16="http://schemas.microsoft.com/office/drawing/2014/main" id="{78630D48-DA37-EEEF-6A01-40081FED2F27}"/>
              </a:ext>
            </a:extLst>
          </p:cNvPr>
          <p:cNvSpPr>
            <a:spLocks noGrp="1"/>
          </p:cNvSpPr>
          <p:nvPr>
            <p:ph idx="16" hasCustomPrompt="1"/>
          </p:nvPr>
        </p:nvSpPr>
        <p:spPr>
          <a:xfrm>
            <a:off x="8084160" y="4972011"/>
            <a:ext cx="2673970"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n-lt"/>
                <a:ea typeface="Open Sans Semibold" panose="020B0606030504020204" pitchFamily="34" charset="0"/>
                <a:cs typeface="Open Sans Semibold" panose="020B0606030504020204" pitchFamily="34" charset="0"/>
              </a:rPr>
              <a:t>Trusted Globally</a:t>
            </a:r>
            <a:endParaRPr kumimoji="0" lang="en-GB" sz="1200" b="1" i="0" u="none" strike="noStrike" kern="1200" cap="none" spc="0" normalizeH="0" baseline="0" noProof="0" dirty="0">
              <a:ln>
                <a:noFill/>
              </a:ln>
              <a:solidFill>
                <a:schemeClr val="tx1"/>
              </a:solidFill>
              <a:effectLst/>
              <a:uLnTx/>
              <a:uFillTx/>
              <a:latin typeface="+mn-lt"/>
              <a:ea typeface="Open Sans Semibold" panose="020B0606030504020204" pitchFamily="34" charset="0"/>
              <a:cs typeface="Open Sans Semibold" panose="020B0606030504020204" pitchFamily="34" charset="0"/>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rPr>
              <a:t>Over 200 million global interactions</a:t>
            </a:r>
          </a:p>
        </p:txBody>
      </p:sp>
      <p:sp>
        <p:nvSpPr>
          <p:cNvPr id="4" name="Text Placeholder 2">
            <a:extLst>
              <a:ext uri="{FF2B5EF4-FFF2-40B4-BE49-F238E27FC236}">
                <a16:creationId xmlns:a16="http://schemas.microsoft.com/office/drawing/2014/main" id="{08532373-6210-24DB-FD52-210631A6D287}"/>
              </a:ext>
            </a:extLst>
          </p:cNvPr>
          <p:cNvSpPr>
            <a:spLocks noGrp="1"/>
          </p:cNvSpPr>
          <p:nvPr>
            <p:ph idx="17" hasCustomPrompt="1"/>
          </p:nvPr>
        </p:nvSpPr>
        <p:spPr>
          <a:xfrm>
            <a:off x="1257728" y="3303667"/>
            <a:ext cx="2673970"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200" b="1" i="0" u="none" strike="noStrike" kern="1200" cap="none" spc="0" normalizeH="0" baseline="0" noProof="0">
                <a:ln>
                  <a:noFill/>
                </a:ln>
                <a:solidFill>
                  <a:schemeClr val="tx1"/>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n-lt"/>
                <a:ea typeface="Open Sans Semibold" panose="020B0606030504020204" pitchFamily="34" charset="0"/>
                <a:cs typeface="Open Sans Semibold" panose="020B0606030504020204" pitchFamily="34" charset="0"/>
              </a:rPr>
              <a:t>Super Secure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rPr>
              <a:t>We are proud to be ISO 27002 accredited &amp; FEDRAMP compliant</a:t>
            </a:r>
          </a:p>
        </p:txBody>
      </p:sp>
      <p:sp>
        <p:nvSpPr>
          <p:cNvPr id="5" name="Title 4">
            <a:extLst>
              <a:ext uri="{FF2B5EF4-FFF2-40B4-BE49-F238E27FC236}">
                <a16:creationId xmlns:a16="http://schemas.microsoft.com/office/drawing/2014/main" id="{64075BF6-9A69-A8B1-193F-FC52ABB037A6}"/>
              </a:ext>
            </a:extLst>
          </p:cNvPr>
          <p:cNvSpPr>
            <a:spLocks noGrp="1"/>
          </p:cNvSpPr>
          <p:nvPr>
            <p:ph type="title" hasCustomPrompt="1"/>
          </p:nvPr>
        </p:nvSpPr>
        <p:spPr>
          <a:xfrm>
            <a:off x="1080000" y="949051"/>
            <a:ext cx="10273800" cy="1325563"/>
          </a:xfrm>
        </p:spPr>
        <p:txBody>
          <a:bodyPr/>
          <a:lstStyle>
            <a:lvl1pPr>
              <a:defRPr>
                <a:latin typeface="+mn-lt"/>
              </a:defRPr>
            </a:lvl1pPr>
          </a:lstStyle>
          <a:p>
            <a:r>
              <a:rPr lang="en-GB" dirty="0"/>
              <a:t>You’re in safe hands</a:t>
            </a:r>
            <a:endParaRPr lang="en-US" dirty="0"/>
          </a:p>
        </p:txBody>
      </p:sp>
      <p:sp>
        <p:nvSpPr>
          <p:cNvPr id="2" name="Picture Placeholder 5">
            <a:extLst>
              <a:ext uri="{FF2B5EF4-FFF2-40B4-BE49-F238E27FC236}">
                <a16:creationId xmlns:a16="http://schemas.microsoft.com/office/drawing/2014/main" id="{DC98219F-8C20-7FE1-EC4E-49DDF9A2D442}"/>
              </a:ext>
            </a:extLst>
          </p:cNvPr>
          <p:cNvSpPr>
            <a:spLocks noGrp="1"/>
          </p:cNvSpPr>
          <p:nvPr>
            <p:ph type="pic" sz="quarter" idx="24" hasCustomPrompt="1"/>
          </p:nvPr>
        </p:nvSpPr>
        <p:spPr>
          <a:xfrm>
            <a:off x="1257727" y="2803256"/>
            <a:ext cx="392113" cy="327025"/>
          </a:xfrm>
        </p:spPr>
        <p:txBody>
          <a:bodyPr/>
          <a:lstStyle>
            <a:lvl1pPr marL="0" indent="0">
              <a:buNone/>
              <a:defRPr/>
            </a:lvl1pPr>
          </a:lstStyle>
          <a:p>
            <a:r>
              <a:rPr lang="en-US" dirty="0"/>
              <a:t>P</a:t>
            </a:r>
          </a:p>
        </p:txBody>
      </p:sp>
      <p:sp>
        <p:nvSpPr>
          <p:cNvPr id="17" name="Picture Placeholder 5">
            <a:extLst>
              <a:ext uri="{FF2B5EF4-FFF2-40B4-BE49-F238E27FC236}">
                <a16:creationId xmlns:a16="http://schemas.microsoft.com/office/drawing/2014/main" id="{210A2301-EC93-3864-4EB5-0E6F81CAAB9F}"/>
              </a:ext>
            </a:extLst>
          </p:cNvPr>
          <p:cNvSpPr>
            <a:spLocks noGrp="1"/>
          </p:cNvSpPr>
          <p:nvPr>
            <p:ph type="pic" sz="quarter" idx="25" hasCustomPrompt="1"/>
          </p:nvPr>
        </p:nvSpPr>
        <p:spPr>
          <a:xfrm>
            <a:off x="4670944" y="2803256"/>
            <a:ext cx="392113" cy="327025"/>
          </a:xfrm>
        </p:spPr>
        <p:txBody>
          <a:bodyPr/>
          <a:lstStyle>
            <a:lvl1pPr marL="0" indent="0">
              <a:buNone/>
              <a:defRPr/>
            </a:lvl1pPr>
          </a:lstStyle>
          <a:p>
            <a:r>
              <a:rPr lang="en-US" dirty="0"/>
              <a:t>P</a:t>
            </a:r>
          </a:p>
        </p:txBody>
      </p:sp>
      <p:sp>
        <p:nvSpPr>
          <p:cNvPr id="18" name="Picture Placeholder 5">
            <a:extLst>
              <a:ext uri="{FF2B5EF4-FFF2-40B4-BE49-F238E27FC236}">
                <a16:creationId xmlns:a16="http://schemas.microsoft.com/office/drawing/2014/main" id="{39E05984-76C4-F496-629D-B541B9B4F6FE}"/>
              </a:ext>
            </a:extLst>
          </p:cNvPr>
          <p:cNvSpPr>
            <a:spLocks noGrp="1"/>
          </p:cNvSpPr>
          <p:nvPr>
            <p:ph type="pic" sz="quarter" idx="26" hasCustomPrompt="1"/>
          </p:nvPr>
        </p:nvSpPr>
        <p:spPr>
          <a:xfrm>
            <a:off x="8074950" y="2803256"/>
            <a:ext cx="392113" cy="327025"/>
          </a:xfrm>
        </p:spPr>
        <p:txBody>
          <a:bodyPr/>
          <a:lstStyle>
            <a:lvl1pPr marL="0" indent="0">
              <a:buNone/>
              <a:defRPr/>
            </a:lvl1pPr>
          </a:lstStyle>
          <a:p>
            <a:r>
              <a:rPr lang="en-US" dirty="0"/>
              <a:t>P</a:t>
            </a:r>
          </a:p>
        </p:txBody>
      </p:sp>
      <p:sp>
        <p:nvSpPr>
          <p:cNvPr id="27" name="Picture Placeholder 5">
            <a:extLst>
              <a:ext uri="{FF2B5EF4-FFF2-40B4-BE49-F238E27FC236}">
                <a16:creationId xmlns:a16="http://schemas.microsoft.com/office/drawing/2014/main" id="{547F7CA2-A7A2-B1D5-625A-E65EE7DD0B0B}"/>
              </a:ext>
            </a:extLst>
          </p:cNvPr>
          <p:cNvSpPr>
            <a:spLocks noGrp="1"/>
          </p:cNvSpPr>
          <p:nvPr>
            <p:ph type="pic" sz="quarter" idx="27" hasCustomPrompt="1"/>
          </p:nvPr>
        </p:nvSpPr>
        <p:spPr>
          <a:xfrm>
            <a:off x="1257727" y="4479447"/>
            <a:ext cx="392113" cy="327025"/>
          </a:xfrm>
        </p:spPr>
        <p:txBody>
          <a:bodyPr/>
          <a:lstStyle>
            <a:lvl1pPr marL="0" indent="0">
              <a:buNone/>
              <a:defRPr/>
            </a:lvl1pPr>
          </a:lstStyle>
          <a:p>
            <a:r>
              <a:rPr lang="en-US" dirty="0"/>
              <a:t>P</a:t>
            </a:r>
          </a:p>
        </p:txBody>
      </p:sp>
      <p:sp>
        <p:nvSpPr>
          <p:cNvPr id="28" name="Picture Placeholder 5">
            <a:extLst>
              <a:ext uri="{FF2B5EF4-FFF2-40B4-BE49-F238E27FC236}">
                <a16:creationId xmlns:a16="http://schemas.microsoft.com/office/drawing/2014/main" id="{4C21CA32-1172-5E11-DDC6-171121FDC301}"/>
              </a:ext>
            </a:extLst>
          </p:cNvPr>
          <p:cNvSpPr>
            <a:spLocks noGrp="1"/>
          </p:cNvSpPr>
          <p:nvPr>
            <p:ph type="pic" sz="quarter" idx="28" hasCustomPrompt="1"/>
          </p:nvPr>
        </p:nvSpPr>
        <p:spPr>
          <a:xfrm>
            <a:off x="4670944" y="4479447"/>
            <a:ext cx="392113" cy="327025"/>
          </a:xfrm>
        </p:spPr>
        <p:txBody>
          <a:bodyPr/>
          <a:lstStyle>
            <a:lvl1pPr marL="0" indent="0">
              <a:buNone/>
              <a:defRPr/>
            </a:lvl1pPr>
          </a:lstStyle>
          <a:p>
            <a:r>
              <a:rPr lang="en-US" dirty="0"/>
              <a:t>P</a:t>
            </a:r>
          </a:p>
        </p:txBody>
      </p:sp>
      <p:sp>
        <p:nvSpPr>
          <p:cNvPr id="29" name="Picture Placeholder 5">
            <a:extLst>
              <a:ext uri="{FF2B5EF4-FFF2-40B4-BE49-F238E27FC236}">
                <a16:creationId xmlns:a16="http://schemas.microsoft.com/office/drawing/2014/main" id="{A03DDCF6-0E25-FD67-05CB-EF88933F8EE9}"/>
              </a:ext>
            </a:extLst>
          </p:cNvPr>
          <p:cNvSpPr>
            <a:spLocks noGrp="1"/>
          </p:cNvSpPr>
          <p:nvPr>
            <p:ph type="pic" sz="quarter" idx="29" hasCustomPrompt="1"/>
          </p:nvPr>
        </p:nvSpPr>
        <p:spPr>
          <a:xfrm>
            <a:off x="8074950" y="4479447"/>
            <a:ext cx="392113" cy="327025"/>
          </a:xfrm>
        </p:spPr>
        <p:txBody>
          <a:bodyPr/>
          <a:lstStyle>
            <a:lvl1pPr marL="0" indent="0">
              <a:buNone/>
              <a:defRPr/>
            </a:lvl1pPr>
          </a:lstStyle>
          <a:p>
            <a:r>
              <a:rPr lang="en-US" dirty="0"/>
              <a:t>P</a:t>
            </a:r>
          </a:p>
        </p:txBody>
      </p:sp>
    </p:spTree>
    <p:extLst>
      <p:ext uri="{BB962C8B-B14F-4D97-AF65-F5344CB8AC3E}">
        <p14:creationId xmlns:p14="http://schemas.microsoft.com/office/powerpoint/2010/main" val="16167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E6C52-8251-3A2E-BE7F-F34E4BC77AA5}"/>
              </a:ext>
            </a:extLst>
          </p:cNvPr>
          <p:cNvPicPr>
            <a:picLocks noChangeAspect="1"/>
          </p:cNvPicPr>
          <p:nvPr userDrawn="1"/>
        </p:nvPicPr>
        <p:blipFill>
          <a:blip r:embed="rId2"/>
          <a:srcRect t="5458" b="5458"/>
          <a:stretch/>
        </p:blipFill>
        <p:spPr>
          <a:xfrm>
            <a:off x="0" y="0"/>
            <a:ext cx="12191999" cy="6858000"/>
          </a:xfrm>
          <a:prstGeom prst="rect">
            <a:avLst/>
          </a:prstGeom>
        </p:spPr>
      </p:pic>
      <p:sp>
        <p:nvSpPr>
          <p:cNvPr id="8" name="Rectangle 7">
            <a:extLst>
              <a:ext uri="{FF2B5EF4-FFF2-40B4-BE49-F238E27FC236}">
                <a16:creationId xmlns:a16="http://schemas.microsoft.com/office/drawing/2014/main" id="{6EB23D1B-ADF9-DCB5-465F-6618E88DA09C}"/>
              </a:ext>
            </a:extLst>
          </p:cNvPr>
          <p:cNvSpPr/>
          <p:nvPr userDrawn="1"/>
        </p:nvSpPr>
        <p:spPr>
          <a:xfrm>
            <a:off x="1" y="1089000"/>
            <a:ext cx="7920000" cy="4680000"/>
          </a:xfrm>
          <a:prstGeom prst="rect">
            <a:avLst/>
          </a:prstGeom>
          <a:solidFill>
            <a:schemeClr val="bg1"/>
          </a:solidFill>
          <a:ln>
            <a:noFill/>
          </a:ln>
          <a:effectLst>
            <a:outerShdw blurRad="635000" dist="508174" dir="2700000" algn="tl" rotWithShape="0">
              <a:prstClr val="black">
                <a:alpha val="595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;0-8i9</a:t>
            </a:r>
          </a:p>
        </p:txBody>
      </p:sp>
      <p:sp>
        <p:nvSpPr>
          <p:cNvPr id="9" name="Rectangle 8">
            <a:extLst>
              <a:ext uri="{FF2B5EF4-FFF2-40B4-BE49-F238E27FC236}">
                <a16:creationId xmlns:a16="http://schemas.microsoft.com/office/drawing/2014/main" id="{145016BC-3317-B5F4-22F7-E9CD3F686772}"/>
              </a:ext>
            </a:extLst>
          </p:cNvPr>
          <p:cNvSpPr/>
          <p:nvPr userDrawn="1"/>
        </p:nvSpPr>
        <p:spPr>
          <a:xfrm>
            <a:off x="7856587" y="1089000"/>
            <a:ext cx="98585" cy="4680000"/>
          </a:xfrm>
          <a:prstGeom prst="rect">
            <a:avLst/>
          </a:prstGeom>
          <a:solidFill>
            <a:srgbClr val="660099"/>
          </a:solidFill>
          <a:ln>
            <a:solidFill>
              <a:srgbClr val="66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5">
            <a:extLst>
              <a:ext uri="{FF2B5EF4-FFF2-40B4-BE49-F238E27FC236}">
                <a16:creationId xmlns:a16="http://schemas.microsoft.com/office/drawing/2014/main" id="{F4C2D8C6-51EC-3E92-4FDE-F0039CFB8D0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720000" y="1800000"/>
            <a:ext cx="2520000" cy="458309"/>
          </a:xfrm>
          <a:prstGeom prst="rect">
            <a:avLst/>
          </a:prstGeom>
        </p:spPr>
      </p:pic>
      <p:sp>
        <p:nvSpPr>
          <p:cNvPr id="19" name="Text Placeholder 18">
            <a:extLst>
              <a:ext uri="{FF2B5EF4-FFF2-40B4-BE49-F238E27FC236}">
                <a16:creationId xmlns:a16="http://schemas.microsoft.com/office/drawing/2014/main" id="{7A471214-4E7D-DA8C-1830-2CCEF7675C46}"/>
              </a:ext>
            </a:extLst>
          </p:cNvPr>
          <p:cNvSpPr>
            <a:spLocks noGrp="1"/>
          </p:cNvSpPr>
          <p:nvPr>
            <p:ph type="body" sz="quarter" idx="10" hasCustomPrompt="1"/>
          </p:nvPr>
        </p:nvSpPr>
        <p:spPr>
          <a:xfrm>
            <a:off x="719897" y="2969309"/>
            <a:ext cx="5781777" cy="1031875"/>
          </a:xfrm>
        </p:spPr>
        <p:txBody>
          <a:bodyPr wrap="square" lIns="0" tIns="0" rIns="0" anchor="t" anchorCtr="0">
            <a:normAutofit/>
          </a:bodyPr>
          <a:lstStyle>
            <a:lvl1pPr marL="0" indent="0">
              <a:lnSpc>
                <a:spcPct val="100000"/>
              </a:lnSpc>
              <a:buNone/>
              <a:defRPr sz="3000" b="1">
                <a:solidFill>
                  <a:srgbClr val="660099"/>
                </a:solidFill>
                <a:latin typeface="+mn-lt"/>
              </a:defRPr>
            </a:lvl1pPr>
            <a:lvl2pPr marL="457200" indent="0" algn="l">
              <a:lnSpc>
                <a:spcPct val="100000"/>
              </a:lnSpc>
              <a:buNone/>
              <a:defRPr sz="3000" b="0">
                <a:solidFill>
                  <a:srgbClr val="660099"/>
                </a:solidFill>
              </a:defRPr>
            </a:lvl2pPr>
          </a:lstStyle>
          <a:p>
            <a:pPr lvl="0"/>
            <a:r>
              <a:rPr lang="en-US"/>
              <a:t>World leader in the use of AI to </a:t>
            </a:r>
            <a:r>
              <a:rPr lang="en-US" err="1"/>
              <a:t>optimise</a:t>
            </a:r>
            <a:r>
              <a:rPr lang="en-US"/>
              <a:t> people performance.</a:t>
            </a:r>
          </a:p>
        </p:txBody>
      </p:sp>
      <p:sp>
        <p:nvSpPr>
          <p:cNvPr id="21" name="Text Placeholder 20">
            <a:extLst>
              <a:ext uri="{FF2B5EF4-FFF2-40B4-BE49-F238E27FC236}">
                <a16:creationId xmlns:a16="http://schemas.microsoft.com/office/drawing/2014/main" id="{F20B5659-69CE-EA63-30E0-59D5DB301B47}"/>
              </a:ext>
            </a:extLst>
          </p:cNvPr>
          <p:cNvSpPr>
            <a:spLocks noGrp="1"/>
          </p:cNvSpPr>
          <p:nvPr>
            <p:ph type="body" sz="quarter" idx="11" hasCustomPrompt="1"/>
          </p:nvPr>
        </p:nvSpPr>
        <p:spPr>
          <a:xfrm>
            <a:off x="719138" y="4162425"/>
            <a:ext cx="5783262" cy="1370867"/>
          </a:xfrm>
        </p:spPr>
        <p:txBody>
          <a:bodyPr lIns="0" tIns="0">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400">
                <a:solidFill>
                  <a:srgbClr val="1F203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a:solidFill>
                  <a:schemeClr val="tx2"/>
                </a:solidFill>
                <a:ea typeface="Open Sans Light" panose="020B0306030504020204" pitchFamily="34" charset="0"/>
                <a:cs typeface="Open Sans Light" panose="020B0306030504020204" pitchFamily="34" charset="0"/>
              </a:rPr>
              <a:t>We financially guarantee your employees will learn and retain what you have trained them and provide you best-in-class evidence of such at the click of a button.</a:t>
            </a:r>
          </a:p>
        </p:txBody>
      </p:sp>
    </p:spTree>
    <p:extLst>
      <p:ext uri="{BB962C8B-B14F-4D97-AF65-F5344CB8AC3E}">
        <p14:creationId xmlns:p14="http://schemas.microsoft.com/office/powerpoint/2010/main" val="13158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ducing AI Powered Continual Assessment ">
    <p:bg>
      <p:bgPr>
        <a:solidFill>
          <a:srgbClr val="EF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0067-C4B1-694A-D6A7-9F8815496B52}"/>
              </a:ext>
            </a:extLst>
          </p:cNvPr>
          <p:cNvSpPr>
            <a:spLocks noGrp="1"/>
          </p:cNvSpPr>
          <p:nvPr>
            <p:ph type="title" hasCustomPrompt="1"/>
          </p:nvPr>
        </p:nvSpPr>
        <p:spPr>
          <a:xfrm>
            <a:off x="1080000" y="977519"/>
            <a:ext cx="10273800" cy="1328752"/>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3000" u="none" strike="noStrike" kern="1200" cap="none" spc="0" normalizeH="0" baseline="0" noProof="0">
                <a:ln>
                  <a:noFill/>
                </a:ln>
                <a:solidFill>
                  <a:srgbClr val="660099"/>
                </a:solidFill>
                <a:effectLst/>
                <a:uLnTx/>
                <a:uFillTx/>
                <a:ea typeface="Open Sans Light" panose="020B0306030504020204" pitchFamily="34" charset="0"/>
                <a:cs typeface="Open Sans Light" panose="020B03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effectLst/>
                <a:uLnTx/>
                <a:uFillTx/>
                <a:latin typeface="+mj-lt"/>
                <a:ea typeface="Open Sans Light" panose="020B0306030504020204" pitchFamily="34" charset="0"/>
                <a:cs typeface="Open Sans Light" panose="020B0306030504020204" pitchFamily="34" charset="0"/>
              </a:rPr>
              <a:t>Introducing </a:t>
            </a:r>
            <a:r>
              <a:rPr kumimoji="0" lang="en-GB" sz="3000" b="1" u="none" strike="noStrike" kern="1200" cap="none" spc="0" normalizeH="0" baseline="0" noProof="0" dirty="0">
                <a:ln>
                  <a:noFill/>
                </a:ln>
                <a:effectLst/>
                <a:uLnTx/>
                <a:uFillTx/>
                <a:ea typeface="Open Sans Semibold" panose="020B0606030504020204" pitchFamily="34" charset="0"/>
                <a:cs typeface="Open Sans Semibold" panose="020B0606030504020204" pitchFamily="34" charset="0"/>
              </a:rPr>
              <a:t>AI Powered </a:t>
            </a:r>
            <a:r>
              <a:rPr kumimoji="0" lang="en-GB" sz="3000" u="none" strike="noStrike" kern="1200" cap="none" spc="0" normalizeH="0" baseline="0" noProof="0" dirty="0">
                <a:ln>
                  <a:noFill/>
                </a:ln>
                <a:effectLst/>
                <a:uLnTx/>
                <a:uFillTx/>
                <a:latin typeface="+mj-lt"/>
                <a:ea typeface="Open Sans Light" panose="020B0306030504020204" pitchFamily="34" charset="0"/>
                <a:cs typeface="Open Sans Light" panose="020B0306030504020204" pitchFamily="34" charset="0"/>
              </a:rPr>
              <a:t>Continual Assessment </a:t>
            </a:r>
          </a:p>
        </p:txBody>
      </p:sp>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graphicFrame>
        <p:nvGraphicFramePr>
          <p:cNvPr id="3" name="Table 7">
            <a:extLst>
              <a:ext uri="{FF2B5EF4-FFF2-40B4-BE49-F238E27FC236}">
                <a16:creationId xmlns:a16="http://schemas.microsoft.com/office/drawing/2014/main" id="{43EEB5CF-ECAF-3958-F2FB-CE1C7AB9B781}"/>
              </a:ext>
            </a:extLst>
          </p:cNvPr>
          <p:cNvGraphicFramePr>
            <a:graphicFrameLocks noGrp="1"/>
          </p:cNvGraphicFramePr>
          <p:nvPr userDrawn="1">
            <p:extLst>
              <p:ext uri="{D42A27DB-BD31-4B8C-83A1-F6EECF244321}">
                <p14:modId xmlns:p14="http://schemas.microsoft.com/office/powerpoint/2010/main" val="3216489861"/>
              </p:ext>
            </p:extLst>
          </p:nvPr>
        </p:nvGraphicFramePr>
        <p:xfrm>
          <a:off x="989325" y="2630808"/>
          <a:ext cx="10213350" cy="3465192"/>
        </p:xfrm>
        <a:graphic>
          <a:graphicData uri="http://schemas.openxmlformats.org/drawingml/2006/table">
            <a:tbl>
              <a:tblPr firstRow="1" bandRow="1">
                <a:tableStyleId>{5C22544A-7EE6-4342-B048-85BDC9FD1C3A}</a:tableStyleId>
              </a:tblPr>
              <a:tblGrid>
                <a:gridCol w="3404450">
                  <a:extLst>
                    <a:ext uri="{9D8B030D-6E8A-4147-A177-3AD203B41FA5}">
                      <a16:colId xmlns:a16="http://schemas.microsoft.com/office/drawing/2014/main" val="1382226764"/>
                    </a:ext>
                  </a:extLst>
                </a:gridCol>
                <a:gridCol w="3404450">
                  <a:extLst>
                    <a:ext uri="{9D8B030D-6E8A-4147-A177-3AD203B41FA5}">
                      <a16:colId xmlns:a16="http://schemas.microsoft.com/office/drawing/2014/main" val="1665784426"/>
                    </a:ext>
                  </a:extLst>
                </a:gridCol>
                <a:gridCol w="3404450">
                  <a:extLst>
                    <a:ext uri="{9D8B030D-6E8A-4147-A177-3AD203B41FA5}">
                      <a16:colId xmlns:a16="http://schemas.microsoft.com/office/drawing/2014/main" val="1496370704"/>
                    </a:ext>
                  </a:extLst>
                </a:gridCol>
              </a:tblGrid>
              <a:tr h="1732596">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12700" cap="flat" cmpd="sng" algn="ctr">
                      <a:solidFill>
                        <a:srgbClr val="EFEFF0"/>
                      </a:solidFill>
                      <a:prstDash val="solid"/>
                      <a:round/>
                      <a:headEnd type="none" w="med" len="med"/>
                      <a:tailEnd type="none" w="med" len="med"/>
                    </a:lnL>
                    <a:lnR w="38100" cap="flat" cmpd="sng" algn="ctr">
                      <a:solidFill>
                        <a:srgbClr val="EFEFF0"/>
                      </a:solidFill>
                      <a:prstDash val="solid"/>
                      <a:round/>
                      <a:headEnd type="none" w="med" len="med"/>
                      <a:tailEnd type="none" w="med" len="med"/>
                    </a:lnR>
                    <a:lnT w="12700" cap="flat" cmpd="sng" algn="ctr">
                      <a:solidFill>
                        <a:srgbClr val="EFEFF0"/>
                      </a:solidFill>
                      <a:prstDash val="solid"/>
                      <a:round/>
                      <a:headEnd type="none" w="med" len="med"/>
                      <a:tailEnd type="none" w="med" len="med"/>
                    </a:lnT>
                    <a:lnB w="38100" cap="flat" cmpd="sng" algn="ctr">
                      <a:solidFill>
                        <a:srgbClr val="EFEFF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38100" cap="flat" cmpd="sng" algn="ctr">
                      <a:solidFill>
                        <a:srgbClr val="EFEFF0"/>
                      </a:solidFill>
                      <a:prstDash val="solid"/>
                      <a:round/>
                      <a:headEnd type="none" w="med" len="med"/>
                      <a:tailEnd type="none" w="med" len="med"/>
                    </a:lnL>
                    <a:lnR w="38100" cap="flat" cmpd="sng" algn="ctr">
                      <a:solidFill>
                        <a:srgbClr val="EFEFF0"/>
                      </a:solidFill>
                      <a:prstDash val="solid"/>
                      <a:round/>
                      <a:headEnd type="none" w="med" len="med"/>
                      <a:tailEnd type="none" w="med" len="med"/>
                    </a:lnR>
                    <a:lnT w="12700" cap="flat" cmpd="sng" algn="ctr">
                      <a:solidFill>
                        <a:srgbClr val="EFEFF0"/>
                      </a:solidFill>
                      <a:prstDash val="solid"/>
                      <a:round/>
                      <a:headEnd type="none" w="med" len="med"/>
                      <a:tailEnd type="none" w="med" len="med"/>
                    </a:lnT>
                    <a:lnB w="38100" cap="flat" cmpd="sng" algn="ctr">
                      <a:solidFill>
                        <a:srgbClr val="EFEFF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38100" cap="flat" cmpd="sng" algn="ctr">
                      <a:solidFill>
                        <a:srgbClr val="EFEFF0"/>
                      </a:solidFill>
                      <a:prstDash val="solid"/>
                      <a:round/>
                      <a:headEnd type="none" w="med" len="med"/>
                      <a:tailEnd type="none" w="med" len="med"/>
                    </a:lnL>
                    <a:lnR w="12700" cap="flat" cmpd="sng" algn="ctr">
                      <a:solidFill>
                        <a:srgbClr val="EFEFF0"/>
                      </a:solidFill>
                      <a:prstDash val="solid"/>
                      <a:round/>
                      <a:headEnd type="none" w="med" len="med"/>
                      <a:tailEnd type="none" w="med" len="med"/>
                    </a:lnR>
                    <a:lnT w="12700" cap="flat" cmpd="sng" algn="ctr">
                      <a:solidFill>
                        <a:srgbClr val="EFEFF0"/>
                      </a:solidFill>
                      <a:prstDash val="solid"/>
                      <a:round/>
                      <a:headEnd type="none" w="med" len="med"/>
                      <a:tailEnd type="none" w="med" len="med"/>
                    </a:lnT>
                    <a:lnB w="38100" cap="flat" cmpd="sng" algn="ctr">
                      <a:solidFill>
                        <a:srgbClr val="EFEFF0"/>
                      </a:solidFill>
                      <a:prstDash val="solid"/>
                      <a:round/>
                      <a:headEnd type="none" w="med" len="med"/>
                      <a:tailEnd type="none" w="med" len="med"/>
                    </a:lnB>
                    <a:solidFill>
                      <a:schemeClr val="bg1"/>
                    </a:solidFill>
                  </a:tcPr>
                </a:tc>
                <a:extLst>
                  <a:ext uri="{0D108BD9-81ED-4DB2-BD59-A6C34878D82A}">
                    <a16:rowId xmlns:a16="http://schemas.microsoft.com/office/drawing/2014/main" val="1202166110"/>
                  </a:ext>
                </a:extLst>
              </a:tr>
              <a:tr h="1732596">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12700" cap="flat" cmpd="sng" algn="ctr">
                      <a:solidFill>
                        <a:srgbClr val="EFEFF0"/>
                      </a:solidFill>
                      <a:prstDash val="solid"/>
                      <a:round/>
                      <a:headEnd type="none" w="med" len="med"/>
                      <a:tailEnd type="none" w="med" len="med"/>
                    </a:lnL>
                    <a:lnR w="38100" cap="flat" cmpd="sng" algn="ctr">
                      <a:solidFill>
                        <a:srgbClr val="EFEFF0"/>
                      </a:solidFill>
                      <a:prstDash val="solid"/>
                      <a:round/>
                      <a:headEnd type="none" w="med" len="med"/>
                      <a:tailEnd type="none" w="med" len="med"/>
                    </a:lnR>
                    <a:lnT w="38100" cap="flat" cmpd="sng" algn="ctr">
                      <a:solidFill>
                        <a:srgbClr val="EFEFF0"/>
                      </a:solidFill>
                      <a:prstDash val="solid"/>
                      <a:round/>
                      <a:headEnd type="none" w="med" len="med"/>
                      <a:tailEnd type="none" w="med" len="med"/>
                    </a:lnT>
                    <a:lnB w="12700" cap="flat" cmpd="sng" algn="ctr">
                      <a:solidFill>
                        <a:srgbClr val="EFEFF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38100" cap="flat" cmpd="sng" algn="ctr">
                      <a:solidFill>
                        <a:srgbClr val="EFEFF0"/>
                      </a:solidFill>
                      <a:prstDash val="solid"/>
                      <a:round/>
                      <a:headEnd type="none" w="med" len="med"/>
                      <a:tailEnd type="none" w="med" len="med"/>
                    </a:lnL>
                    <a:lnR w="38100" cap="flat" cmpd="sng" algn="ctr">
                      <a:solidFill>
                        <a:srgbClr val="EFEFF0"/>
                      </a:solidFill>
                      <a:prstDash val="solid"/>
                      <a:round/>
                      <a:headEnd type="none" w="med" len="med"/>
                      <a:tailEnd type="none" w="med" len="med"/>
                    </a:lnR>
                    <a:lnT w="38100" cap="flat" cmpd="sng" algn="ctr">
                      <a:solidFill>
                        <a:srgbClr val="EFEFF0"/>
                      </a:solidFill>
                      <a:prstDash val="solid"/>
                      <a:round/>
                      <a:headEnd type="none" w="med" len="med"/>
                      <a:tailEnd type="none" w="med" len="med"/>
                    </a:lnT>
                    <a:lnB w="12700" cap="flat" cmpd="sng" algn="ctr">
                      <a:solidFill>
                        <a:srgbClr val="EFEFF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a:txBody>
                  <a:tcPr marL="270000" marR="270000" marT="270000" marB="270000" anchor="b">
                    <a:lnL w="38100" cap="flat" cmpd="sng" algn="ctr">
                      <a:solidFill>
                        <a:srgbClr val="EFEFF0"/>
                      </a:solidFill>
                      <a:prstDash val="solid"/>
                      <a:round/>
                      <a:headEnd type="none" w="med" len="med"/>
                      <a:tailEnd type="none" w="med" len="med"/>
                    </a:lnL>
                    <a:lnR w="12700" cap="flat" cmpd="sng" algn="ctr">
                      <a:solidFill>
                        <a:srgbClr val="EFEFF0"/>
                      </a:solidFill>
                      <a:prstDash val="solid"/>
                      <a:round/>
                      <a:headEnd type="none" w="med" len="med"/>
                      <a:tailEnd type="none" w="med" len="med"/>
                    </a:lnR>
                    <a:lnT w="38100" cap="flat" cmpd="sng" algn="ctr">
                      <a:solidFill>
                        <a:srgbClr val="EFEFF0"/>
                      </a:solidFill>
                      <a:prstDash val="solid"/>
                      <a:round/>
                      <a:headEnd type="none" w="med" len="med"/>
                      <a:tailEnd type="none" w="med" len="med"/>
                    </a:lnT>
                    <a:lnB w="12700" cap="flat" cmpd="sng" algn="ctr">
                      <a:solidFill>
                        <a:srgbClr val="EFEFF0"/>
                      </a:solidFill>
                      <a:prstDash val="solid"/>
                      <a:round/>
                      <a:headEnd type="none" w="med" len="med"/>
                      <a:tailEnd type="none" w="med" len="med"/>
                    </a:lnB>
                    <a:solidFill>
                      <a:schemeClr val="bg1"/>
                    </a:solidFill>
                  </a:tcPr>
                </a:tc>
                <a:extLst>
                  <a:ext uri="{0D108BD9-81ED-4DB2-BD59-A6C34878D82A}">
                    <a16:rowId xmlns:a16="http://schemas.microsoft.com/office/drawing/2014/main" val="1312261484"/>
                  </a:ext>
                </a:extLst>
              </a:tr>
            </a:tbl>
          </a:graphicData>
        </a:graphic>
      </p:graphicFrame>
      <p:sp>
        <p:nvSpPr>
          <p:cNvPr id="7" name="Text Placeholder 2">
            <a:extLst>
              <a:ext uri="{FF2B5EF4-FFF2-40B4-BE49-F238E27FC236}">
                <a16:creationId xmlns:a16="http://schemas.microsoft.com/office/drawing/2014/main" id="{AA52D15C-53FA-A099-FB90-65E90D5519FB}"/>
              </a:ext>
            </a:extLst>
          </p:cNvPr>
          <p:cNvSpPr>
            <a:spLocks noGrp="1"/>
          </p:cNvSpPr>
          <p:nvPr>
            <p:ph idx="12" hasCustomPrompt="1"/>
          </p:nvPr>
        </p:nvSpPr>
        <p:spPr>
          <a:xfrm>
            <a:off x="1257728" y="5161154"/>
            <a:ext cx="2673970"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a:lnSpc>
                <a:spcPct val="125000"/>
              </a:lnSpc>
            </a:pPr>
            <a:r>
              <a:rPr lang="en-GB" sz="1200" b="0" i="0">
                <a:solidFill>
                  <a:schemeClr val="tx1"/>
                </a:solidFill>
                <a:latin typeface="+mj-lt"/>
                <a:ea typeface="Open Sans Light" panose="020B0306030504020204" pitchFamily="34" charset="0"/>
                <a:cs typeface="Open Sans Light" panose="020B0306030504020204" pitchFamily="34" charset="0"/>
              </a:rPr>
              <a:t>Forward-facing view of risk highlighting where competency, well-being or confidence is low </a:t>
            </a:r>
          </a:p>
        </p:txBody>
      </p:sp>
      <p:sp>
        <p:nvSpPr>
          <p:cNvPr id="9" name="Text Placeholder 2">
            <a:extLst>
              <a:ext uri="{FF2B5EF4-FFF2-40B4-BE49-F238E27FC236}">
                <a16:creationId xmlns:a16="http://schemas.microsoft.com/office/drawing/2014/main" id="{EA2592AC-4381-AC38-8044-7C8CFAE0C0EC}"/>
              </a:ext>
            </a:extLst>
          </p:cNvPr>
          <p:cNvSpPr>
            <a:spLocks noGrp="1"/>
          </p:cNvSpPr>
          <p:nvPr>
            <p:ph idx="13" hasCustomPrompt="1"/>
          </p:nvPr>
        </p:nvSpPr>
        <p:spPr>
          <a:xfrm>
            <a:off x="4685460" y="3423519"/>
            <a:ext cx="2673970"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a:lnSpc>
                <a:spcPct val="125000"/>
              </a:lnSpc>
            </a:pPr>
            <a:r>
              <a:rPr lang="en-GB" sz="1200" b="0" i="0">
                <a:solidFill>
                  <a:schemeClr val="tx1"/>
                </a:solidFill>
                <a:latin typeface="+mj-lt"/>
                <a:ea typeface="Open Sans Light" panose="020B0306030504020204" pitchFamily="34" charset="0"/>
                <a:cs typeface="Open Sans Light" panose="020B0306030504020204" pitchFamily="34" charset="0"/>
              </a:rPr>
              <a:t>Accelerated speed to competency and reduced attrition levels </a:t>
            </a:r>
          </a:p>
        </p:txBody>
      </p:sp>
      <p:sp>
        <p:nvSpPr>
          <p:cNvPr id="11" name="Text Placeholder 2">
            <a:extLst>
              <a:ext uri="{FF2B5EF4-FFF2-40B4-BE49-F238E27FC236}">
                <a16:creationId xmlns:a16="http://schemas.microsoft.com/office/drawing/2014/main" id="{AB045E5A-912F-286C-1E39-E868EB44CD61}"/>
              </a:ext>
            </a:extLst>
          </p:cNvPr>
          <p:cNvSpPr>
            <a:spLocks noGrp="1"/>
          </p:cNvSpPr>
          <p:nvPr>
            <p:ph idx="14" hasCustomPrompt="1"/>
          </p:nvPr>
        </p:nvSpPr>
        <p:spPr>
          <a:xfrm>
            <a:off x="8113193" y="3423519"/>
            <a:ext cx="2673970"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lang="en-GB" sz="800" b="0" i="0" dirty="0">
                <a:solidFill>
                  <a:schemeClr val="tx2"/>
                </a:solidFill>
                <a:ea typeface="Open Sans Light" panose="020B0306030504020204" pitchFamily="34" charset="0"/>
                <a:cs typeface="Open Sans Light" panose="020B03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a:lnSpc>
                <a:spcPct val="125000"/>
              </a:lnSpc>
            </a:pPr>
            <a:r>
              <a:rPr lang="en-GB" sz="1200" b="0" i="0">
                <a:solidFill>
                  <a:schemeClr val="tx1"/>
                </a:solidFill>
                <a:latin typeface="+mj-lt"/>
                <a:ea typeface="Open Sans Light" panose="020B0306030504020204" pitchFamily="34" charset="0"/>
                <a:cs typeface="Open Sans Light" panose="020B0306030504020204" pitchFamily="34" charset="0"/>
              </a:rPr>
              <a:t>Reduce people based errors and subsequent complaints and cost</a:t>
            </a:r>
          </a:p>
        </p:txBody>
      </p:sp>
      <p:sp>
        <p:nvSpPr>
          <p:cNvPr id="13" name="Text Placeholder 2">
            <a:extLst>
              <a:ext uri="{FF2B5EF4-FFF2-40B4-BE49-F238E27FC236}">
                <a16:creationId xmlns:a16="http://schemas.microsoft.com/office/drawing/2014/main" id="{9BF6CEE1-3062-323A-4873-4BDC6C449952}"/>
              </a:ext>
            </a:extLst>
          </p:cNvPr>
          <p:cNvSpPr>
            <a:spLocks noGrp="1"/>
          </p:cNvSpPr>
          <p:nvPr>
            <p:ph idx="15" hasCustomPrompt="1"/>
          </p:nvPr>
        </p:nvSpPr>
        <p:spPr>
          <a:xfrm>
            <a:off x="4685460" y="5161154"/>
            <a:ext cx="2673970"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a:lnSpc>
                <a:spcPct val="125000"/>
              </a:lnSpc>
            </a:pPr>
            <a:r>
              <a:rPr lang="en-GB" sz="1200" b="0" i="0">
                <a:solidFill>
                  <a:schemeClr val="tx1"/>
                </a:solidFill>
                <a:latin typeface="+mj-lt"/>
                <a:ea typeface="Open Sans Light" panose="020B0306030504020204" pitchFamily="34" charset="0"/>
                <a:cs typeface="Open Sans Light" panose="020B0306030504020204" pitchFamily="34" charset="0"/>
              </a:rPr>
              <a:t>Improved sales performance e.g. conversion and Average Order Value </a:t>
            </a:r>
          </a:p>
        </p:txBody>
      </p:sp>
      <p:sp>
        <p:nvSpPr>
          <p:cNvPr id="16" name="Text Placeholder 2">
            <a:extLst>
              <a:ext uri="{FF2B5EF4-FFF2-40B4-BE49-F238E27FC236}">
                <a16:creationId xmlns:a16="http://schemas.microsoft.com/office/drawing/2014/main" id="{78630D48-DA37-EEEF-6A01-40081FED2F27}"/>
              </a:ext>
            </a:extLst>
          </p:cNvPr>
          <p:cNvSpPr>
            <a:spLocks noGrp="1"/>
          </p:cNvSpPr>
          <p:nvPr>
            <p:ph idx="16" hasCustomPrompt="1"/>
          </p:nvPr>
        </p:nvSpPr>
        <p:spPr>
          <a:xfrm>
            <a:off x="8113193" y="5161154"/>
            <a:ext cx="2673970"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a:lnSpc>
                <a:spcPct val="125000"/>
              </a:lnSpc>
            </a:pPr>
            <a:r>
              <a:rPr lang="en-GB" sz="1200" b="0" i="0">
                <a:solidFill>
                  <a:schemeClr val="tx1"/>
                </a:solidFill>
                <a:latin typeface="+mj-lt"/>
                <a:ea typeface="Open Sans Light" panose="020B0306030504020204" pitchFamily="34" charset="0"/>
                <a:cs typeface="Open Sans Light" panose="020B0306030504020204" pitchFamily="34" charset="0"/>
              </a:rPr>
              <a:t>Reduction in annual refresher</a:t>
            </a:r>
          </a:p>
          <a:p>
            <a:pPr>
              <a:lnSpc>
                <a:spcPct val="125000"/>
              </a:lnSpc>
            </a:pPr>
            <a:r>
              <a:rPr lang="en-GB" sz="1200" b="0" i="0">
                <a:solidFill>
                  <a:schemeClr val="tx1"/>
                </a:solidFill>
                <a:latin typeface="+mj-lt"/>
                <a:ea typeface="Open Sans Light" panose="020B0306030504020204" pitchFamily="34" charset="0"/>
                <a:cs typeface="Open Sans Light" panose="020B0306030504020204" pitchFamily="34" charset="0"/>
              </a:rPr>
              <a:t>training significant, improving employee productivity</a:t>
            </a:r>
          </a:p>
        </p:txBody>
      </p:sp>
      <p:sp>
        <p:nvSpPr>
          <p:cNvPr id="4" name="Text Placeholder 2">
            <a:extLst>
              <a:ext uri="{FF2B5EF4-FFF2-40B4-BE49-F238E27FC236}">
                <a16:creationId xmlns:a16="http://schemas.microsoft.com/office/drawing/2014/main" id="{08532373-6210-24DB-FD52-210631A6D287}"/>
              </a:ext>
            </a:extLst>
          </p:cNvPr>
          <p:cNvSpPr>
            <a:spLocks noGrp="1"/>
          </p:cNvSpPr>
          <p:nvPr>
            <p:ph idx="17" hasCustomPrompt="1"/>
          </p:nvPr>
        </p:nvSpPr>
        <p:spPr>
          <a:xfrm>
            <a:off x="1257727" y="3423519"/>
            <a:ext cx="2673970" cy="76731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a:lnSpc>
                <a:spcPct val="125000"/>
              </a:lnSpc>
            </a:pPr>
            <a:r>
              <a:rPr lang="en-GB" sz="1200" b="0" i="0">
                <a:solidFill>
                  <a:schemeClr val="tx1"/>
                </a:solidFill>
                <a:latin typeface="+mj-lt"/>
                <a:ea typeface="Open Sans Light" panose="020B0306030504020204" pitchFamily="34" charset="0"/>
                <a:cs typeface="Open Sans Light" panose="020B0306030504020204" pitchFamily="34" charset="0"/>
              </a:rPr>
              <a:t>Improve customer experience metrics such as First Point Resolution, CSAT &amp; Handle Time</a:t>
            </a:r>
          </a:p>
        </p:txBody>
      </p:sp>
      <p:sp>
        <p:nvSpPr>
          <p:cNvPr id="10" name="Picture Placeholder 5">
            <a:extLst>
              <a:ext uri="{FF2B5EF4-FFF2-40B4-BE49-F238E27FC236}">
                <a16:creationId xmlns:a16="http://schemas.microsoft.com/office/drawing/2014/main" id="{36DBAF17-EAD4-385F-6105-563B2F477BC7}"/>
              </a:ext>
            </a:extLst>
          </p:cNvPr>
          <p:cNvSpPr>
            <a:spLocks noGrp="1"/>
          </p:cNvSpPr>
          <p:nvPr>
            <p:ph type="pic" sz="quarter" idx="22" hasCustomPrompt="1"/>
          </p:nvPr>
        </p:nvSpPr>
        <p:spPr>
          <a:xfrm>
            <a:off x="1257727" y="2883939"/>
            <a:ext cx="392113" cy="327025"/>
          </a:xfrm>
        </p:spPr>
        <p:txBody>
          <a:bodyPr/>
          <a:lstStyle>
            <a:lvl1pPr marL="0" indent="0">
              <a:buNone/>
              <a:defRPr/>
            </a:lvl1pPr>
          </a:lstStyle>
          <a:p>
            <a:r>
              <a:rPr lang="en-US" dirty="0"/>
              <a:t>P</a:t>
            </a:r>
          </a:p>
        </p:txBody>
      </p:sp>
      <p:sp>
        <p:nvSpPr>
          <p:cNvPr id="17" name="Picture Placeholder 5">
            <a:extLst>
              <a:ext uri="{FF2B5EF4-FFF2-40B4-BE49-F238E27FC236}">
                <a16:creationId xmlns:a16="http://schemas.microsoft.com/office/drawing/2014/main" id="{FE8E88FA-7900-0FB2-8812-AAAD77172723}"/>
              </a:ext>
            </a:extLst>
          </p:cNvPr>
          <p:cNvSpPr>
            <a:spLocks noGrp="1"/>
          </p:cNvSpPr>
          <p:nvPr>
            <p:ph type="pic" sz="quarter" idx="23" hasCustomPrompt="1"/>
          </p:nvPr>
        </p:nvSpPr>
        <p:spPr>
          <a:xfrm>
            <a:off x="4709187" y="2883939"/>
            <a:ext cx="392113" cy="327025"/>
          </a:xfrm>
        </p:spPr>
        <p:txBody>
          <a:bodyPr/>
          <a:lstStyle>
            <a:lvl1pPr marL="0" indent="0">
              <a:buNone/>
              <a:defRPr/>
            </a:lvl1pPr>
          </a:lstStyle>
          <a:p>
            <a:r>
              <a:rPr lang="en-US" dirty="0"/>
              <a:t>P</a:t>
            </a:r>
          </a:p>
        </p:txBody>
      </p:sp>
      <p:sp>
        <p:nvSpPr>
          <p:cNvPr id="18" name="Picture Placeholder 5">
            <a:extLst>
              <a:ext uri="{FF2B5EF4-FFF2-40B4-BE49-F238E27FC236}">
                <a16:creationId xmlns:a16="http://schemas.microsoft.com/office/drawing/2014/main" id="{17536029-D51F-961E-56D0-EB3C38E8C9E1}"/>
              </a:ext>
            </a:extLst>
          </p:cNvPr>
          <p:cNvSpPr>
            <a:spLocks noGrp="1"/>
          </p:cNvSpPr>
          <p:nvPr>
            <p:ph type="pic" sz="quarter" idx="24" hasCustomPrompt="1"/>
          </p:nvPr>
        </p:nvSpPr>
        <p:spPr>
          <a:xfrm>
            <a:off x="8113193" y="2883939"/>
            <a:ext cx="392113" cy="327025"/>
          </a:xfrm>
        </p:spPr>
        <p:txBody>
          <a:bodyPr/>
          <a:lstStyle>
            <a:lvl1pPr marL="0" indent="0">
              <a:buNone/>
              <a:defRPr/>
            </a:lvl1pPr>
          </a:lstStyle>
          <a:p>
            <a:r>
              <a:rPr lang="en-US" dirty="0"/>
              <a:t>P</a:t>
            </a:r>
          </a:p>
        </p:txBody>
      </p:sp>
      <p:sp>
        <p:nvSpPr>
          <p:cNvPr id="19" name="Picture Placeholder 5">
            <a:extLst>
              <a:ext uri="{FF2B5EF4-FFF2-40B4-BE49-F238E27FC236}">
                <a16:creationId xmlns:a16="http://schemas.microsoft.com/office/drawing/2014/main" id="{4361409F-774E-4A6A-A40D-9D3FEA42E79F}"/>
              </a:ext>
            </a:extLst>
          </p:cNvPr>
          <p:cNvSpPr>
            <a:spLocks noGrp="1"/>
          </p:cNvSpPr>
          <p:nvPr>
            <p:ph type="pic" sz="quarter" idx="25" hasCustomPrompt="1"/>
          </p:nvPr>
        </p:nvSpPr>
        <p:spPr>
          <a:xfrm>
            <a:off x="1257727" y="4615941"/>
            <a:ext cx="392113" cy="327025"/>
          </a:xfrm>
        </p:spPr>
        <p:txBody>
          <a:bodyPr/>
          <a:lstStyle>
            <a:lvl1pPr marL="0" indent="0">
              <a:buNone/>
              <a:defRPr/>
            </a:lvl1pPr>
          </a:lstStyle>
          <a:p>
            <a:r>
              <a:rPr lang="en-US" dirty="0"/>
              <a:t>P</a:t>
            </a:r>
          </a:p>
        </p:txBody>
      </p:sp>
      <p:sp>
        <p:nvSpPr>
          <p:cNvPr id="20" name="Picture Placeholder 5">
            <a:extLst>
              <a:ext uri="{FF2B5EF4-FFF2-40B4-BE49-F238E27FC236}">
                <a16:creationId xmlns:a16="http://schemas.microsoft.com/office/drawing/2014/main" id="{01222F79-46C3-245A-EF2E-6184F89E7EF9}"/>
              </a:ext>
            </a:extLst>
          </p:cNvPr>
          <p:cNvSpPr>
            <a:spLocks noGrp="1"/>
          </p:cNvSpPr>
          <p:nvPr>
            <p:ph type="pic" sz="quarter" idx="26" hasCustomPrompt="1"/>
          </p:nvPr>
        </p:nvSpPr>
        <p:spPr>
          <a:xfrm>
            <a:off x="4685460" y="4629272"/>
            <a:ext cx="392113" cy="327025"/>
          </a:xfrm>
        </p:spPr>
        <p:txBody>
          <a:bodyPr/>
          <a:lstStyle>
            <a:lvl1pPr marL="0" indent="0">
              <a:buNone/>
              <a:defRPr/>
            </a:lvl1pPr>
          </a:lstStyle>
          <a:p>
            <a:r>
              <a:rPr lang="en-US" dirty="0"/>
              <a:t>P</a:t>
            </a:r>
          </a:p>
        </p:txBody>
      </p:sp>
      <p:sp>
        <p:nvSpPr>
          <p:cNvPr id="21" name="Picture Placeholder 5">
            <a:extLst>
              <a:ext uri="{FF2B5EF4-FFF2-40B4-BE49-F238E27FC236}">
                <a16:creationId xmlns:a16="http://schemas.microsoft.com/office/drawing/2014/main" id="{D0057714-8896-7995-1D0D-F3C672A2756B}"/>
              </a:ext>
            </a:extLst>
          </p:cNvPr>
          <p:cNvSpPr>
            <a:spLocks noGrp="1"/>
          </p:cNvSpPr>
          <p:nvPr>
            <p:ph type="pic" sz="quarter" idx="27" hasCustomPrompt="1"/>
          </p:nvPr>
        </p:nvSpPr>
        <p:spPr>
          <a:xfrm>
            <a:off x="8113192" y="4609021"/>
            <a:ext cx="392113" cy="327025"/>
          </a:xfrm>
        </p:spPr>
        <p:txBody>
          <a:bodyPr/>
          <a:lstStyle>
            <a:lvl1pPr marL="0" indent="0">
              <a:buNone/>
              <a:defRPr/>
            </a:lvl1pPr>
          </a:lstStyle>
          <a:p>
            <a:r>
              <a:rPr lang="en-US" dirty="0"/>
              <a:t>P</a:t>
            </a:r>
          </a:p>
        </p:txBody>
      </p:sp>
    </p:spTree>
    <p:extLst>
      <p:ext uri="{BB962C8B-B14F-4D97-AF65-F5344CB8AC3E}">
        <p14:creationId xmlns:p14="http://schemas.microsoft.com/office/powerpoint/2010/main" val="2382294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 ROI">
    <p:bg>
      <p:bgPr>
        <a:solidFill>
          <a:srgbClr val="EFEFF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6B6CE0-F6F6-B606-67E1-6156A3E0FD8B}"/>
              </a:ext>
            </a:extLst>
          </p:cNvPr>
          <p:cNvSpPr/>
          <p:nvPr userDrawn="1"/>
        </p:nvSpPr>
        <p:spPr>
          <a:xfrm>
            <a:off x="1079708" y="3570060"/>
            <a:ext cx="2286565" cy="1759389"/>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dirty="0">
              <a:solidFill>
                <a:schemeClr val="tx1"/>
              </a:solidFill>
              <a:latin typeface="+mj-lt"/>
              <a:ea typeface="Open Sans Light" panose="020B0306030504020204" pitchFamily="34" charset="0"/>
              <a:cs typeface="Open Sans Light" panose="020B0306030504020204" pitchFamily="34" charset="0"/>
            </a:endParaRPr>
          </a:p>
        </p:txBody>
      </p:sp>
      <p:sp>
        <p:nvSpPr>
          <p:cNvPr id="9" name="Rectangle 8">
            <a:extLst>
              <a:ext uri="{FF2B5EF4-FFF2-40B4-BE49-F238E27FC236}">
                <a16:creationId xmlns:a16="http://schemas.microsoft.com/office/drawing/2014/main" id="{66639EB7-5ADB-3DCF-1D1A-36CEE5D4EFB5}"/>
              </a:ext>
            </a:extLst>
          </p:cNvPr>
          <p:cNvSpPr/>
          <p:nvPr userDrawn="1"/>
        </p:nvSpPr>
        <p:spPr>
          <a:xfrm>
            <a:off x="4031201" y="3570060"/>
            <a:ext cx="2286565" cy="1759389"/>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dirty="0">
              <a:solidFill>
                <a:schemeClr val="tx1"/>
              </a:solidFill>
              <a:latin typeface="+mj-lt"/>
              <a:ea typeface="Open Sans Light" panose="020B0306030504020204" pitchFamily="34" charset="0"/>
              <a:cs typeface="Open Sans Light" panose="020B0306030504020204" pitchFamily="34" charset="0"/>
            </a:endParaRPr>
          </a:p>
        </p:txBody>
      </p:sp>
      <p:sp>
        <p:nvSpPr>
          <p:cNvPr id="10" name="Rectangle 9">
            <a:extLst>
              <a:ext uri="{FF2B5EF4-FFF2-40B4-BE49-F238E27FC236}">
                <a16:creationId xmlns:a16="http://schemas.microsoft.com/office/drawing/2014/main" id="{A218DA72-7637-92D1-E705-C4E61B17B6CF}"/>
              </a:ext>
            </a:extLst>
          </p:cNvPr>
          <p:cNvSpPr/>
          <p:nvPr userDrawn="1"/>
        </p:nvSpPr>
        <p:spPr>
          <a:xfrm>
            <a:off x="6982694" y="3570060"/>
            <a:ext cx="2286565" cy="1759389"/>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dirty="0">
              <a:solidFill>
                <a:schemeClr val="tx1"/>
              </a:solidFill>
              <a:latin typeface="+mj-lt"/>
              <a:ea typeface="Open Sans Light" panose="020B0306030504020204" pitchFamily="34" charset="0"/>
              <a:cs typeface="Open Sans Light" panose="020B0306030504020204" pitchFamily="34" charset="0"/>
            </a:endParaRPr>
          </a:p>
        </p:txBody>
      </p:sp>
      <p:sp>
        <p:nvSpPr>
          <p:cNvPr id="2" name="Title 1">
            <a:extLst>
              <a:ext uri="{FF2B5EF4-FFF2-40B4-BE49-F238E27FC236}">
                <a16:creationId xmlns:a16="http://schemas.microsoft.com/office/drawing/2014/main" id="{93A10067-C4B1-694A-D6A7-9F8815496B52}"/>
              </a:ext>
            </a:extLst>
          </p:cNvPr>
          <p:cNvSpPr>
            <a:spLocks noGrp="1"/>
          </p:cNvSpPr>
          <p:nvPr>
            <p:ph type="title" hasCustomPrompt="1"/>
          </p:nvPr>
        </p:nvSpPr>
        <p:spPr>
          <a:xfrm>
            <a:off x="1080000" y="1289932"/>
            <a:ext cx="10273800" cy="99377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3000" u="none" strike="noStrike" kern="1200" cap="none" spc="0" normalizeH="0" baseline="0" noProof="0">
                <a:ln>
                  <a:noFill/>
                </a:ln>
                <a:solidFill>
                  <a:srgbClr val="660099"/>
                </a:solidFill>
                <a:effectLst/>
                <a:uLnTx/>
                <a:uFillTx/>
                <a:ea typeface="Open Sans Light" panose="020B0306030504020204" pitchFamily="34" charset="0"/>
                <a:cs typeface="Open Sans Light" panose="020B03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Introducing </a:t>
            </a:r>
            <a:r>
              <a:rPr kumimoji="0" lang="en-GB" sz="3000" b="1" u="none" strike="noStrike" kern="1200" cap="none" spc="0" normalizeH="0" baseline="0" noProof="0">
                <a:ln>
                  <a:noFill/>
                </a:ln>
                <a:effectLst/>
                <a:uLnTx/>
                <a:uFillTx/>
                <a:ea typeface="Open Sans Semibold" panose="020B0606030504020204" pitchFamily="34" charset="0"/>
                <a:cs typeface="Open Sans Semibold" panose="020B0606030504020204" pitchFamily="34" charset="0"/>
              </a:rPr>
              <a:t>AI Powered </a:t>
            </a:r>
            <a:r>
              <a:rPr kumimoji="0" lang="en-GB" sz="30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Continual Assessment </a:t>
            </a:r>
          </a:p>
        </p:txBody>
      </p:sp>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pic>
        <p:nvPicPr>
          <p:cNvPr id="17" name="Picture 16">
            <a:extLst>
              <a:ext uri="{FF2B5EF4-FFF2-40B4-BE49-F238E27FC236}">
                <a16:creationId xmlns:a16="http://schemas.microsoft.com/office/drawing/2014/main" id="{D4214035-3168-88B6-7088-32654974EDF7}"/>
              </a:ext>
            </a:extLst>
          </p:cNvPr>
          <p:cNvPicPr>
            <a:picLocks noChangeAspect="1"/>
          </p:cNvPicPr>
          <p:nvPr userDrawn="1"/>
        </p:nvPicPr>
        <p:blipFill>
          <a:blip r:embed="rId2">
            <a:alphaModFix amt="61000"/>
            <a:extLst>
              <a:ext uri="{28A0092B-C50C-407E-A947-70E740481C1C}">
                <a14:useLocalDpi xmlns:a14="http://schemas.microsoft.com/office/drawing/2010/main"/>
              </a:ext>
            </a:extLst>
          </a:blip>
          <a:srcRect r="13879"/>
          <a:stretch/>
        </p:blipFill>
        <p:spPr>
          <a:xfrm>
            <a:off x="9085800" y="1509"/>
            <a:ext cx="3106200" cy="6856491"/>
          </a:xfrm>
          <a:prstGeom prst="rect">
            <a:avLst/>
          </a:prstGeom>
        </p:spPr>
      </p:pic>
      <p:sp>
        <p:nvSpPr>
          <p:cNvPr id="27" name="Text Placeholder 2">
            <a:extLst>
              <a:ext uri="{FF2B5EF4-FFF2-40B4-BE49-F238E27FC236}">
                <a16:creationId xmlns:a16="http://schemas.microsoft.com/office/drawing/2014/main" id="{1CAB8268-63C0-2B48-8EC2-793230CA3E83}"/>
              </a:ext>
            </a:extLst>
          </p:cNvPr>
          <p:cNvSpPr>
            <a:spLocks noGrp="1"/>
          </p:cNvSpPr>
          <p:nvPr>
            <p:ph idx="1" hasCustomPrompt="1"/>
          </p:nvPr>
        </p:nvSpPr>
        <p:spPr>
          <a:xfrm>
            <a:off x="1175321" y="4431566"/>
            <a:ext cx="2008906" cy="848033"/>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u="none" strike="noStrike" kern="1200" cap="none" spc="0" normalizeH="0" baseline="0" noProof="0" dirty="0">
                <a:ln>
                  <a:noFill/>
                </a:ln>
                <a:effectLst/>
                <a:uLnTx/>
                <a:uFillTx/>
                <a:latin typeface="+mj-lt"/>
                <a:ea typeface="Open Sans Light" panose="020B0306030504020204" pitchFamily="34" charset="0"/>
                <a:cs typeface="Open Sans Light" panose="020B0306030504020204" pitchFamily="34" charset="0"/>
              </a:rPr>
              <a:t>Average </a:t>
            </a:r>
            <a:r>
              <a:rPr kumimoji="0" lang="en-GB" sz="1200" b="1" u="none" strike="noStrike" kern="1200" cap="none" spc="0" normalizeH="0" baseline="0" noProof="0" dirty="0">
                <a:ln>
                  <a:noFill/>
                </a:ln>
                <a:effectLst/>
                <a:uLnTx/>
                <a:uFillTx/>
                <a:ea typeface="Open Sans Semibold" panose="020B0606030504020204" pitchFamily="34" charset="0"/>
                <a:cs typeface="Open Sans Semibold" panose="020B0606030504020204" pitchFamily="34" charset="0"/>
              </a:rPr>
              <a:t>Handling Time</a:t>
            </a:r>
          </a:p>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u="none" strike="noStrike" kern="1200" cap="none" spc="0" normalizeH="0" baseline="0" noProof="0" dirty="0">
                <a:ln>
                  <a:noFill/>
                </a:ln>
                <a:effectLst/>
                <a:uLnTx/>
                <a:uFillTx/>
                <a:latin typeface="+mj-lt"/>
                <a:ea typeface="Open Sans Light" panose="020B0306030504020204" pitchFamily="34" charset="0"/>
                <a:cs typeface="Open Sans Light" panose="020B0306030504020204" pitchFamily="34" charset="0"/>
              </a:rPr>
              <a:t>(AHT) decreased by 12.5%</a:t>
            </a:r>
          </a:p>
        </p:txBody>
      </p:sp>
      <p:sp>
        <p:nvSpPr>
          <p:cNvPr id="31" name="Text Placeholder 2">
            <a:extLst>
              <a:ext uri="{FF2B5EF4-FFF2-40B4-BE49-F238E27FC236}">
                <a16:creationId xmlns:a16="http://schemas.microsoft.com/office/drawing/2014/main" id="{240A750E-F2C3-D5F2-45A3-8850662963CF}"/>
              </a:ext>
            </a:extLst>
          </p:cNvPr>
          <p:cNvSpPr>
            <a:spLocks noGrp="1"/>
          </p:cNvSpPr>
          <p:nvPr>
            <p:ph idx="10" hasCustomPrompt="1"/>
          </p:nvPr>
        </p:nvSpPr>
        <p:spPr>
          <a:xfrm>
            <a:off x="4123833" y="4431566"/>
            <a:ext cx="2008906" cy="848033"/>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b="1" u="none" strike="noStrike" kern="1200" cap="none" spc="0" normalizeH="0" baseline="0" noProof="0">
                <a:ln>
                  <a:noFill/>
                </a:ln>
                <a:effectLst/>
                <a:uLnTx/>
                <a:uFillTx/>
                <a:ea typeface="Open Sans Semibold" panose="020B0606030504020204" pitchFamily="34" charset="0"/>
                <a:cs typeface="Open Sans Semibold" panose="020B0606030504020204" pitchFamily="34" charset="0"/>
              </a:rPr>
              <a:t>First Contact Resolution </a:t>
            </a:r>
            <a:br>
              <a:rPr kumimoji="0" lang="en-GB" sz="12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br>
            <a:r>
              <a:rPr kumimoji="0" lang="en-GB" sz="12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(FCR) increased by 9%</a:t>
            </a:r>
          </a:p>
        </p:txBody>
      </p:sp>
      <p:sp>
        <p:nvSpPr>
          <p:cNvPr id="32" name="Text Placeholder 2">
            <a:extLst>
              <a:ext uri="{FF2B5EF4-FFF2-40B4-BE49-F238E27FC236}">
                <a16:creationId xmlns:a16="http://schemas.microsoft.com/office/drawing/2014/main" id="{EAB6B9E3-5D0E-6C22-26FD-507FB42FF282}"/>
              </a:ext>
            </a:extLst>
          </p:cNvPr>
          <p:cNvSpPr>
            <a:spLocks noGrp="1"/>
          </p:cNvSpPr>
          <p:nvPr>
            <p:ph idx="11" hasCustomPrompt="1"/>
          </p:nvPr>
        </p:nvSpPr>
        <p:spPr>
          <a:xfrm>
            <a:off x="7072345" y="4431566"/>
            <a:ext cx="2008906" cy="848033"/>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b="1" u="none" strike="noStrike" kern="1200" cap="none" spc="0" normalizeH="0" baseline="0" noProof="0">
                <a:ln>
                  <a:noFill/>
                </a:ln>
                <a:effectLst/>
                <a:uLnTx/>
                <a:uFillTx/>
                <a:ea typeface="Open Sans Semibold" panose="020B0606030504020204" pitchFamily="34" charset="0"/>
                <a:cs typeface="Open Sans Semibold" panose="020B0606030504020204" pitchFamily="34" charset="0"/>
              </a:rPr>
              <a:t>Customer Satisfaction </a:t>
            </a:r>
            <a:br>
              <a:rPr kumimoji="0" lang="en-GB" sz="12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br>
            <a:r>
              <a:rPr kumimoji="0" lang="en-GB" sz="12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(CSAT) increased by 5%</a:t>
            </a:r>
          </a:p>
        </p:txBody>
      </p:sp>
      <p:sp>
        <p:nvSpPr>
          <p:cNvPr id="33" name="Text Placeholder 2">
            <a:extLst>
              <a:ext uri="{FF2B5EF4-FFF2-40B4-BE49-F238E27FC236}">
                <a16:creationId xmlns:a16="http://schemas.microsoft.com/office/drawing/2014/main" id="{62D8B6FF-B6F0-D529-363B-E267AE45F331}"/>
              </a:ext>
            </a:extLst>
          </p:cNvPr>
          <p:cNvSpPr>
            <a:spLocks noGrp="1"/>
          </p:cNvSpPr>
          <p:nvPr>
            <p:ph idx="12" hasCustomPrompt="1"/>
          </p:nvPr>
        </p:nvSpPr>
        <p:spPr>
          <a:xfrm>
            <a:off x="1087717" y="5732057"/>
            <a:ext cx="1516588" cy="360000"/>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Results generated by</a:t>
            </a:r>
          </a:p>
        </p:txBody>
      </p:sp>
      <p:sp>
        <p:nvSpPr>
          <p:cNvPr id="4" name="Text Placeholder 3">
            <a:extLst>
              <a:ext uri="{FF2B5EF4-FFF2-40B4-BE49-F238E27FC236}">
                <a16:creationId xmlns:a16="http://schemas.microsoft.com/office/drawing/2014/main" id="{434E1B21-AAFD-CB33-009A-A0EF7AD9963F}"/>
              </a:ext>
            </a:extLst>
          </p:cNvPr>
          <p:cNvSpPr>
            <a:spLocks noGrp="1"/>
          </p:cNvSpPr>
          <p:nvPr>
            <p:ph type="body" sz="quarter" idx="13" hasCustomPrompt="1"/>
          </p:nvPr>
        </p:nvSpPr>
        <p:spPr>
          <a:xfrm>
            <a:off x="1087717" y="2283707"/>
            <a:ext cx="5894977" cy="993775"/>
          </a:xfrm>
        </p:spPr>
        <p:txBody>
          <a:bodyPr>
            <a:noAutofit/>
          </a:bodyPr>
          <a:lstStyle>
            <a:lvl1pPr marL="0" indent="0">
              <a:lnSpc>
                <a:spcPct val="100000"/>
              </a:lnSpc>
              <a:spcBef>
                <a:spcPts val="0"/>
              </a:spcBef>
              <a:buNone/>
              <a:defRPr sz="3000" b="1" i="0">
                <a:solidFill>
                  <a:schemeClr val="tx2"/>
                </a:solidFill>
                <a:latin typeface="Calibri" panose="020F0502020204030204" pitchFamily="34" charset="0"/>
                <a:cs typeface="Calibri" panose="020F0502020204030204" pitchFamily="34" charset="0"/>
              </a:defRPr>
            </a:lvl1pPr>
          </a:lstStyle>
          <a:p>
            <a:pPr lvl="0"/>
            <a:r>
              <a:rPr lang="en-US" dirty="0"/>
              <a:t>On average, our customers generate a minimum ROI of 300%</a:t>
            </a:r>
          </a:p>
        </p:txBody>
      </p:sp>
      <p:sp>
        <p:nvSpPr>
          <p:cNvPr id="6" name="Text Placeholder 5">
            <a:extLst>
              <a:ext uri="{FF2B5EF4-FFF2-40B4-BE49-F238E27FC236}">
                <a16:creationId xmlns:a16="http://schemas.microsoft.com/office/drawing/2014/main" id="{ACC1A26E-BECA-D9ED-E5B6-8142DE38FB58}"/>
              </a:ext>
            </a:extLst>
          </p:cNvPr>
          <p:cNvSpPr>
            <a:spLocks noGrp="1"/>
          </p:cNvSpPr>
          <p:nvPr>
            <p:ph type="body" sz="quarter" idx="14" hasCustomPrompt="1"/>
          </p:nvPr>
        </p:nvSpPr>
        <p:spPr>
          <a:xfrm>
            <a:off x="1169360" y="3539551"/>
            <a:ext cx="2008906" cy="848034"/>
          </a:xfrm>
        </p:spPr>
        <p:txBody>
          <a:bodyPr>
            <a:normAutofit/>
          </a:bodyPr>
          <a:lstStyle>
            <a:lvl1pPr marL="0" indent="0">
              <a:buNone/>
              <a:defRPr sz="5000" b="0" i="0">
                <a:solidFill>
                  <a:srgbClr val="660099"/>
                </a:solidFill>
                <a:latin typeface="Calibri Light" panose="020F0302020204030204" pitchFamily="34" charset="0"/>
                <a:cs typeface="Calibri Light" panose="020F0302020204030204" pitchFamily="34" charset="0"/>
              </a:defRPr>
            </a:lvl1pPr>
          </a:lstStyle>
          <a:p>
            <a:pPr lvl="0"/>
            <a:r>
              <a:rPr lang="en-US"/>
              <a:t>12.5%</a:t>
            </a:r>
          </a:p>
        </p:txBody>
      </p:sp>
      <p:sp>
        <p:nvSpPr>
          <p:cNvPr id="7" name="Text Placeholder 5">
            <a:extLst>
              <a:ext uri="{FF2B5EF4-FFF2-40B4-BE49-F238E27FC236}">
                <a16:creationId xmlns:a16="http://schemas.microsoft.com/office/drawing/2014/main" id="{538034C3-7C66-B5A9-C01F-72C4A7772A5D}"/>
              </a:ext>
            </a:extLst>
          </p:cNvPr>
          <p:cNvSpPr>
            <a:spLocks noGrp="1"/>
          </p:cNvSpPr>
          <p:nvPr>
            <p:ph type="body" sz="quarter" idx="15" hasCustomPrompt="1"/>
          </p:nvPr>
        </p:nvSpPr>
        <p:spPr>
          <a:xfrm>
            <a:off x="4123833" y="3539551"/>
            <a:ext cx="2008906" cy="848034"/>
          </a:xfrm>
        </p:spPr>
        <p:txBody>
          <a:bodyPr>
            <a:normAutofit/>
          </a:bodyPr>
          <a:lstStyle>
            <a:lvl1pPr marL="0" indent="0">
              <a:buNone/>
              <a:defRPr sz="5000" b="0" i="0">
                <a:solidFill>
                  <a:srgbClr val="660099"/>
                </a:solidFill>
                <a:latin typeface="Calibri Light" panose="020F0302020204030204" pitchFamily="34" charset="0"/>
                <a:cs typeface="Calibri Light" panose="020F0302020204030204" pitchFamily="34" charset="0"/>
              </a:defRPr>
            </a:lvl1pPr>
          </a:lstStyle>
          <a:p>
            <a:pPr lvl="0"/>
            <a:r>
              <a:rPr lang="en-US"/>
              <a:t>9%</a:t>
            </a:r>
          </a:p>
        </p:txBody>
      </p:sp>
      <p:sp>
        <p:nvSpPr>
          <p:cNvPr id="8" name="Text Placeholder 5">
            <a:extLst>
              <a:ext uri="{FF2B5EF4-FFF2-40B4-BE49-F238E27FC236}">
                <a16:creationId xmlns:a16="http://schemas.microsoft.com/office/drawing/2014/main" id="{3D079EA8-5052-E59A-795D-110CC1B2A6E0}"/>
              </a:ext>
            </a:extLst>
          </p:cNvPr>
          <p:cNvSpPr>
            <a:spLocks noGrp="1"/>
          </p:cNvSpPr>
          <p:nvPr>
            <p:ph type="body" sz="quarter" idx="16" hasCustomPrompt="1"/>
          </p:nvPr>
        </p:nvSpPr>
        <p:spPr>
          <a:xfrm>
            <a:off x="7072345" y="3519427"/>
            <a:ext cx="2008906" cy="848034"/>
          </a:xfrm>
        </p:spPr>
        <p:txBody>
          <a:bodyPr>
            <a:normAutofit/>
          </a:bodyPr>
          <a:lstStyle>
            <a:lvl1pPr marL="0" indent="0">
              <a:buNone/>
              <a:defRPr sz="5000" b="0" i="0">
                <a:solidFill>
                  <a:srgbClr val="660099"/>
                </a:solidFill>
                <a:latin typeface="Calibri Light" panose="020F0302020204030204" pitchFamily="34" charset="0"/>
                <a:cs typeface="Calibri Light" panose="020F0302020204030204" pitchFamily="34" charset="0"/>
              </a:defRPr>
            </a:lvl1pPr>
          </a:lstStyle>
          <a:p>
            <a:pPr lvl="0"/>
            <a:r>
              <a:rPr lang="en-US"/>
              <a:t>5%</a:t>
            </a:r>
          </a:p>
        </p:txBody>
      </p:sp>
      <p:sp>
        <p:nvSpPr>
          <p:cNvPr id="11" name="Picture Placeholder 10">
            <a:extLst>
              <a:ext uri="{FF2B5EF4-FFF2-40B4-BE49-F238E27FC236}">
                <a16:creationId xmlns:a16="http://schemas.microsoft.com/office/drawing/2014/main" id="{D663FBBD-466E-53D7-D58B-1E432C4C9B48}"/>
              </a:ext>
            </a:extLst>
          </p:cNvPr>
          <p:cNvSpPr>
            <a:spLocks noGrp="1"/>
          </p:cNvSpPr>
          <p:nvPr>
            <p:ph type="pic" sz="quarter" idx="17"/>
          </p:nvPr>
        </p:nvSpPr>
        <p:spPr>
          <a:xfrm>
            <a:off x="2690715" y="5678639"/>
            <a:ext cx="2286565" cy="565643"/>
          </a:xfrm>
        </p:spPr>
        <p:txBody>
          <a:bodyPr/>
          <a:lstStyle>
            <a:lvl1pPr marL="0" indent="0">
              <a:buNone/>
              <a:defRPr/>
            </a:lvl1pPr>
          </a:lstStyle>
          <a:p>
            <a:endParaRPr lang="en-US" dirty="0"/>
          </a:p>
        </p:txBody>
      </p:sp>
    </p:spTree>
    <p:extLst>
      <p:ext uri="{BB962C8B-B14F-4D97-AF65-F5344CB8AC3E}">
        <p14:creationId xmlns:p14="http://schemas.microsoft.com/office/powerpoint/2010/main" val="757065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 4 boxes">
    <p:bg>
      <p:bgPr>
        <a:solidFill>
          <a:srgbClr val="EF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0067-C4B1-694A-D6A7-9F8815496B52}"/>
              </a:ext>
            </a:extLst>
          </p:cNvPr>
          <p:cNvSpPr>
            <a:spLocks noGrp="1"/>
          </p:cNvSpPr>
          <p:nvPr>
            <p:ph type="title" hasCustomPrompt="1"/>
          </p:nvPr>
        </p:nvSpPr>
        <p:spPr>
          <a:xfrm>
            <a:off x="985114" y="1289932"/>
            <a:ext cx="10273800" cy="99377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3000" u="none" strike="noStrike" kern="1200" cap="none" spc="0" normalizeH="0" baseline="0" noProof="0">
                <a:ln>
                  <a:noFill/>
                </a:ln>
                <a:solidFill>
                  <a:srgbClr val="660099"/>
                </a:solidFill>
                <a:effectLst/>
                <a:uLnTx/>
                <a:uFillTx/>
                <a:ea typeface="Open Sans Light" panose="020B0306030504020204" pitchFamily="34" charset="0"/>
                <a:cs typeface="Open Sans Light" panose="020B03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Introducing </a:t>
            </a:r>
            <a:r>
              <a:rPr kumimoji="0" lang="en-GB" sz="3000" b="1" u="none" strike="noStrike" kern="1200" cap="none" spc="0" normalizeH="0" baseline="0" noProof="0">
                <a:ln>
                  <a:noFill/>
                </a:ln>
                <a:effectLst/>
                <a:uLnTx/>
                <a:uFillTx/>
                <a:ea typeface="Open Sans Semibold" panose="020B0606030504020204" pitchFamily="34" charset="0"/>
                <a:cs typeface="Open Sans Semibold" panose="020B0606030504020204" pitchFamily="34" charset="0"/>
              </a:rPr>
              <a:t>AI Powered </a:t>
            </a:r>
            <a:r>
              <a:rPr kumimoji="0" lang="en-GB" sz="30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Continual Assessment </a:t>
            </a:r>
          </a:p>
        </p:txBody>
      </p:sp>
      <p:sp>
        <p:nvSpPr>
          <p:cNvPr id="5" name="Rectangle 4">
            <a:extLst>
              <a:ext uri="{FF2B5EF4-FFF2-40B4-BE49-F238E27FC236}">
                <a16:creationId xmlns:a16="http://schemas.microsoft.com/office/drawing/2014/main" id="{5D6B6CE0-F6F6-B606-67E1-6156A3E0FD8B}"/>
              </a:ext>
            </a:extLst>
          </p:cNvPr>
          <p:cNvSpPr/>
          <p:nvPr userDrawn="1"/>
        </p:nvSpPr>
        <p:spPr>
          <a:xfrm>
            <a:off x="1079709" y="3570060"/>
            <a:ext cx="2016024" cy="1759389"/>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dirty="0">
              <a:solidFill>
                <a:schemeClr val="tx1"/>
              </a:solidFill>
              <a:latin typeface="+mj-lt"/>
              <a:ea typeface="Open Sans Light" panose="020B0306030504020204" pitchFamily="34" charset="0"/>
              <a:cs typeface="Open Sans Light" panose="020B0306030504020204" pitchFamily="34" charset="0"/>
            </a:endParaRPr>
          </a:p>
        </p:txBody>
      </p:sp>
      <p:sp>
        <p:nvSpPr>
          <p:cNvPr id="9" name="Rectangle 8">
            <a:extLst>
              <a:ext uri="{FF2B5EF4-FFF2-40B4-BE49-F238E27FC236}">
                <a16:creationId xmlns:a16="http://schemas.microsoft.com/office/drawing/2014/main" id="{66639EB7-5ADB-3DCF-1D1A-36CEE5D4EFB5}"/>
              </a:ext>
            </a:extLst>
          </p:cNvPr>
          <p:cNvSpPr/>
          <p:nvPr userDrawn="1"/>
        </p:nvSpPr>
        <p:spPr>
          <a:xfrm>
            <a:off x="3207380" y="3570060"/>
            <a:ext cx="2016024" cy="1759389"/>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dirty="0">
              <a:solidFill>
                <a:schemeClr val="tx1"/>
              </a:solidFill>
              <a:latin typeface="+mj-lt"/>
              <a:ea typeface="Open Sans Light" panose="020B0306030504020204" pitchFamily="34" charset="0"/>
              <a:cs typeface="Open Sans Light" panose="020B0306030504020204" pitchFamily="34" charset="0"/>
            </a:endParaRPr>
          </a:p>
        </p:txBody>
      </p:sp>
      <p:sp>
        <p:nvSpPr>
          <p:cNvPr id="10" name="Rectangle 9">
            <a:extLst>
              <a:ext uri="{FF2B5EF4-FFF2-40B4-BE49-F238E27FC236}">
                <a16:creationId xmlns:a16="http://schemas.microsoft.com/office/drawing/2014/main" id="{A218DA72-7637-92D1-E705-C4E61B17B6CF}"/>
              </a:ext>
            </a:extLst>
          </p:cNvPr>
          <p:cNvSpPr/>
          <p:nvPr userDrawn="1"/>
        </p:nvSpPr>
        <p:spPr>
          <a:xfrm>
            <a:off x="5335052" y="3570060"/>
            <a:ext cx="2016024" cy="1759389"/>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dirty="0">
              <a:solidFill>
                <a:schemeClr val="tx1"/>
              </a:solidFill>
              <a:latin typeface="+mj-lt"/>
              <a:ea typeface="Open Sans Light" panose="020B0306030504020204" pitchFamily="34" charset="0"/>
              <a:cs typeface="Open Sans Light" panose="020B0306030504020204" pitchFamily="34" charset="0"/>
            </a:endParaRPr>
          </a:p>
        </p:txBody>
      </p:sp>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pic>
        <p:nvPicPr>
          <p:cNvPr id="17" name="Picture 16">
            <a:extLst>
              <a:ext uri="{FF2B5EF4-FFF2-40B4-BE49-F238E27FC236}">
                <a16:creationId xmlns:a16="http://schemas.microsoft.com/office/drawing/2014/main" id="{D4214035-3168-88B6-7088-32654974EDF7}"/>
              </a:ext>
            </a:extLst>
          </p:cNvPr>
          <p:cNvPicPr>
            <a:picLocks noChangeAspect="1"/>
          </p:cNvPicPr>
          <p:nvPr userDrawn="1"/>
        </p:nvPicPr>
        <p:blipFill>
          <a:blip r:embed="rId2">
            <a:alphaModFix amt="61000"/>
            <a:extLst>
              <a:ext uri="{28A0092B-C50C-407E-A947-70E740481C1C}">
                <a14:useLocalDpi xmlns:a14="http://schemas.microsoft.com/office/drawing/2010/main"/>
              </a:ext>
            </a:extLst>
          </a:blip>
          <a:srcRect r="13879"/>
          <a:stretch/>
        </p:blipFill>
        <p:spPr>
          <a:xfrm>
            <a:off x="9085800" y="1509"/>
            <a:ext cx="3106200" cy="6856491"/>
          </a:xfrm>
          <a:prstGeom prst="rect">
            <a:avLst/>
          </a:prstGeom>
        </p:spPr>
      </p:pic>
      <p:sp>
        <p:nvSpPr>
          <p:cNvPr id="27" name="Text Placeholder 2">
            <a:extLst>
              <a:ext uri="{FF2B5EF4-FFF2-40B4-BE49-F238E27FC236}">
                <a16:creationId xmlns:a16="http://schemas.microsoft.com/office/drawing/2014/main" id="{1CAB8268-63C0-2B48-8EC2-793230CA3E83}"/>
              </a:ext>
            </a:extLst>
          </p:cNvPr>
          <p:cNvSpPr>
            <a:spLocks noGrp="1"/>
          </p:cNvSpPr>
          <p:nvPr>
            <p:ph idx="1" hasCustomPrompt="1"/>
          </p:nvPr>
        </p:nvSpPr>
        <p:spPr>
          <a:xfrm>
            <a:off x="1192573" y="4509200"/>
            <a:ext cx="1771217" cy="848033"/>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u="none" strike="noStrike" kern="1200" cap="none" spc="0" normalizeH="0" baseline="0" noProof="0" dirty="0">
                <a:ln>
                  <a:noFill/>
                </a:ln>
                <a:effectLst/>
                <a:uLnTx/>
                <a:uFillTx/>
                <a:latin typeface="+mj-lt"/>
                <a:ea typeface="Open Sans Light" panose="020B0306030504020204" pitchFamily="34" charset="0"/>
                <a:cs typeface="Open Sans Light" panose="020B0306030504020204" pitchFamily="34" charset="0"/>
              </a:rPr>
              <a:t>Average </a:t>
            </a:r>
            <a:r>
              <a:rPr kumimoji="0" lang="en-GB" sz="1200" b="1" u="none" strike="noStrike" kern="1200" cap="none" spc="0" normalizeH="0" baseline="0" noProof="0" dirty="0">
                <a:ln>
                  <a:noFill/>
                </a:ln>
                <a:effectLst/>
                <a:uLnTx/>
                <a:uFillTx/>
                <a:ea typeface="Open Sans Semibold" panose="020B0606030504020204" pitchFamily="34" charset="0"/>
                <a:cs typeface="Open Sans Semibold" panose="020B0606030504020204" pitchFamily="34" charset="0"/>
              </a:rPr>
              <a:t>Handling Time</a:t>
            </a:r>
          </a:p>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u="none" strike="noStrike" kern="1200" cap="none" spc="0" normalizeH="0" baseline="0" noProof="0" dirty="0">
                <a:ln>
                  <a:noFill/>
                </a:ln>
                <a:effectLst/>
                <a:uLnTx/>
                <a:uFillTx/>
                <a:latin typeface="+mj-lt"/>
                <a:ea typeface="Open Sans Light" panose="020B0306030504020204" pitchFamily="34" charset="0"/>
                <a:cs typeface="Open Sans Light" panose="020B0306030504020204" pitchFamily="34" charset="0"/>
              </a:rPr>
              <a:t>(AHT) decreased by 12.5%</a:t>
            </a:r>
          </a:p>
        </p:txBody>
      </p:sp>
      <p:sp>
        <p:nvSpPr>
          <p:cNvPr id="31" name="Text Placeholder 2">
            <a:extLst>
              <a:ext uri="{FF2B5EF4-FFF2-40B4-BE49-F238E27FC236}">
                <a16:creationId xmlns:a16="http://schemas.microsoft.com/office/drawing/2014/main" id="{240A750E-F2C3-D5F2-45A3-8850662963CF}"/>
              </a:ext>
            </a:extLst>
          </p:cNvPr>
          <p:cNvSpPr>
            <a:spLocks noGrp="1"/>
          </p:cNvSpPr>
          <p:nvPr>
            <p:ph idx="10" hasCustomPrompt="1"/>
          </p:nvPr>
        </p:nvSpPr>
        <p:spPr>
          <a:xfrm>
            <a:off x="3317263" y="4509200"/>
            <a:ext cx="1771217" cy="848033"/>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b="1" u="none" strike="noStrike" kern="1200" cap="none" spc="0" normalizeH="0" baseline="0" noProof="0">
                <a:ln>
                  <a:noFill/>
                </a:ln>
                <a:effectLst/>
                <a:uLnTx/>
                <a:uFillTx/>
                <a:ea typeface="Open Sans Semibold" panose="020B0606030504020204" pitchFamily="34" charset="0"/>
                <a:cs typeface="Open Sans Semibold" panose="020B0606030504020204" pitchFamily="34" charset="0"/>
              </a:rPr>
              <a:t>First Contact Resolution </a:t>
            </a:r>
            <a:br>
              <a:rPr kumimoji="0" lang="en-GB" sz="12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br>
            <a:r>
              <a:rPr kumimoji="0" lang="en-GB" sz="12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(FCR) increased by 9%</a:t>
            </a:r>
          </a:p>
        </p:txBody>
      </p:sp>
      <p:sp>
        <p:nvSpPr>
          <p:cNvPr id="32" name="Text Placeholder 2">
            <a:extLst>
              <a:ext uri="{FF2B5EF4-FFF2-40B4-BE49-F238E27FC236}">
                <a16:creationId xmlns:a16="http://schemas.microsoft.com/office/drawing/2014/main" id="{EAB6B9E3-5D0E-6C22-26FD-507FB42FF282}"/>
              </a:ext>
            </a:extLst>
          </p:cNvPr>
          <p:cNvSpPr>
            <a:spLocks noGrp="1"/>
          </p:cNvSpPr>
          <p:nvPr>
            <p:ph idx="11" hasCustomPrompt="1"/>
          </p:nvPr>
        </p:nvSpPr>
        <p:spPr>
          <a:xfrm>
            <a:off x="5441954" y="4509200"/>
            <a:ext cx="1771217" cy="848033"/>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b="1" u="none" strike="noStrike" kern="1200" cap="none" spc="0" normalizeH="0" baseline="0" noProof="0" dirty="0">
                <a:ln>
                  <a:noFill/>
                </a:ln>
                <a:effectLst/>
                <a:uLnTx/>
                <a:uFillTx/>
                <a:ea typeface="Open Sans Semibold" panose="020B0606030504020204" pitchFamily="34" charset="0"/>
                <a:cs typeface="Open Sans Semibold" panose="020B0606030504020204" pitchFamily="34" charset="0"/>
              </a:rPr>
              <a:t>Customer Satisfaction </a:t>
            </a:r>
            <a:br>
              <a:rPr kumimoji="0" lang="en-GB" sz="1200" u="none" strike="noStrike" kern="1200" cap="none" spc="0" normalizeH="0" baseline="0" noProof="0" dirty="0">
                <a:ln>
                  <a:noFill/>
                </a:ln>
                <a:effectLst/>
                <a:uLnTx/>
                <a:uFillTx/>
                <a:latin typeface="+mj-lt"/>
                <a:ea typeface="Open Sans Light" panose="020B0306030504020204" pitchFamily="34" charset="0"/>
                <a:cs typeface="Open Sans Light" panose="020B0306030504020204" pitchFamily="34" charset="0"/>
              </a:rPr>
            </a:br>
            <a:r>
              <a:rPr kumimoji="0" lang="en-GB" sz="1200" u="none" strike="noStrike" kern="1200" cap="none" spc="0" normalizeH="0" baseline="0" noProof="0" dirty="0">
                <a:ln>
                  <a:noFill/>
                </a:ln>
                <a:effectLst/>
                <a:uLnTx/>
                <a:uFillTx/>
                <a:latin typeface="+mj-lt"/>
                <a:ea typeface="Open Sans Light" panose="020B0306030504020204" pitchFamily="34" charset="0"/>
                <a:cs typeface="Open Sans Light" panose="020B0306030504020204" pitchFamily="34" charset="0"/>
              </a:rPr>
              <a:t>(CSAT) increased by 5%</a:t>
            </a:r>
          </a:p>
        </p:txBody>
      </p:sp>
      <p:sp>
        <p:nvSpPr>
          <p:cNvPr id="33" name="Text Placeholder 2">
            <a:extLst>
              <a:ext uri="{FF2B5EF4-FFF2-40B4-BE49-F238E27FC236}">
                <a16:creationId xmlns:a16="http://schemas.microsoft.com/office/drawing/2014/main" id="{62D8B6FF-B6F0-D529-363B-E267AE45F331}"/>
              </a:ext>
            </a:extLst>
          </p:cNvPr>
          <p:cNvSpPr>
            <a:spLocks noGrp="1"/>
          </p:cNvSpPr>
          <p:nvPr>
            <p:ph idx="12" hasCustomPrompt="1"/>
          </p:nvPr>
        </p:nvSpPr>
        <p:spPr>
          <a:xfrm>
            <a:off x="1087717" y="5732057"/>
            <a:ext cx="1516588" cy="360000"/>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Results generated by</a:t>
            </a:r>
          </a:p>
        </p:txBody>
      </p:sp>
      <p:sp>
        <p:nvSpPr>
          <p:cNvPr id="4" name="Text Placeholder 3">
            <a:extLst>
              <a:ext uri="{FF2B5EF4-FFF2-40B4-BE49-F238E27FC236}">
                <a16:creationId xmlns:a16="http://schemas.microsoft.com/office/drawing/2014/main" id="{434E1B21-AAFD-CB33-009A-A0EF7AD9963F}"/>
              </a:ext>
            </a:extLst>
          </p:cNvPr>
          <p:cNvSpPr>
            <a:spLocks noGrp="1"/>
          </p:cNvSpPr>
          <p:nvPr>
            <p:ph type="body" sz="quarter" idx="13" hasCustomPrompt="1"/>
          </p:nvPr>
        </p:nvSpPr>
        <p:spPr>
          <a:xfrm>
            <a:off x="992831" y="2283707"/>
            <a:ext cx="5894977" cy="993775"/>
          </a:xfrm>
        </p:spPr>
        <p:txBody>
          <a:bodyPr>
            <a:noAutofit/>
          </a:bodyPr>
          <a:lstStyle>
            <a:lvl1pPr marL="0" indent="0">
              <a:lnSpc>
                <a:spcPct val="100000"/>
              </a:lnSpc>
              <a:spcBef>
                <a:spcPts val="0"/>
              </a:spcBef>
              <a:buNone/>
              <a:defRPr sz="3000" b="1" i="0">
                <a:solidFill>
                  <a:schemeClr val="tx2"/>
                </a:solidFill>
                <a:latin typeface="Calibri" panose="020F0502020204030204" pitchFamily="34" charset="0"/>
                <a:cs typeface="Calibri" panose="020F0502020204030204" pitchFamily="34" charset="0"/>
              </a:defRPr>
            </a:lvl1pPr>
          </a:lstStyle>
          <a:p>
            <a:pPr lvl="0"/>
            <a:r>
              <a:rPr lang="en-US" dirty="0"/>
              <a:t>On average, our customers generate a minimum ROI of 300%</a:t>
            </a:r>
          </a:p>
        </p:txBody>
      </p:sp>
      <p:sp>
        <p:nvSpPr>
          <p:cNvPr id="6" name="Text Placeholder 5">
            <a:extLst>
              <a:ext uri="{FF2B5EF4-FFF2-40B4-BE49-F238E27FC236}">
                <a16:creationId xmlns:a16="http://schemas.microsoft.com/office/drawing/2014/main" id="{ACC1A26E-BECA-D9ED-E5B6-8142DE38FB58}"/>
              </a:ext>
            </a:extLst>
          </p:cNvPr>
          <p:cNvSpPr>
            <a:spLocks noGrp="1"/>
          </p:cNvSpPr>
          <p:nvPr>
            <p:ph type="body" sz="quarter" idx="14" hasCustomPrompt="1"/>
          </p:nvPr>
        </p:nvSpPr>
        <p:spPr>
          <a:xfrm>
            <a:off x="1186612" y="3617185"/>
            <a:ext cx="1771217" cy="848034"/>
          </a:xfrm>
        </p:spPr>
        <p:txBody>
          <a:bodyPr>
            <a:normAutofit/>
          </a:bodyPr>
          <a:lstStyle>
            <a:lvl1pPr marL="0" indent="0">
              <a:buNone/>
              <a:defRPr sz="4000" b="0" i="0">
                <a:solidFill>
                  <a:srgbClr val="660099"/>
                </a:solidFill>
                <a:latin typeface="Calibri Light" panose="020F0302020204030204" pitchFamily="34" charset="0"/>
                <a:cs typeface="Calibri Light" panose="020F0302020204030204" pitchFamily="34" charset="0"/>
              </a:defRPr>
            </a:lvl1pPr>
          </a:lstStyle>
          <a:p>
            <a:pPr lvl="0"/>
            <a:r>
              <a:rPr lang="en-US" dirty="0"/>
              <a:t>12.5%</a:t>
            </a:r>
          </a:p>
        </p:txBody>
      </p:sp>
      <p:sp>
        <p:nvSpPr>
          <p:cNvPr id="7" name="Text Placeholder 5">
            <a:extLst>
              <a:ext uri="{FF2B5EF4-FFF2-40B4-BE49-F238E27FC236}">
                <a16:creationId xmlns:a16="http://schemas.microsoft.com/office/drawing/2014/main" id="{538034C3-7C66-B5A9-C01F-72C4A7772A5D}"/>
              </a:ext>
            </a:extLst>
          </p:cNvPr>
          <p:cNvSpPr>
            <a:spLocks noGrp="1"/>
          </p:cNvSpPr>
          <p:nvPr>
            <p:ph type="body" sz="quarter" idx="15" hasCustomPrompt="1"/>
          </p:nvPr>
        </p:nvSpPr>
        <p:spPr>
          <a:xfrm>
            <a:off x="3317263" y="3617185"/>
            <a:ext cx="1771217" cy="848034"/>
          </a:xfrm>
        </p:spPr>
        <p:txBody>
          <a:bodyPr>
            <a:noAutofit/>
          </a:bodyPr>
          <a:lstStyle>
            <a:lvl1pPr marL="0" indent="0">
              <a:buNone/>
              <a:defRPr sz="4000" b="0" i="0">
                <a:solidFill>
                  <a:srgbClr val="660099"/>
                </a:solidFill>
                <a:latin typeface="Calibri Light" panose="020F0302020204030204" pitchFamily="34" charset="0"/>
                <a:cs typeface="Calibri Light" panose="020F0302020204030204" pitchFamily="34" charset="0"/>
              </a:defRPr>
            </a:lvl1pPr>
          </a:lstStyle>
          <a:p>
            <a:pPr lvl="0"/>
            <a:r>
              <a:rPr lang="en-US"/>
              <a:t>9%</a:t>
            </a:r>
          </a:p>
        </p:txBody>
      </p:sp>
      <p:sp>
        <p:nvSpPr>
          <p:cNvPr id="8" name="Text Placeholder 5">
            <a:extLst>
              <a:ext uri="{FF2B5EF4-FFF2-40B4-BE49-F238E27FC236}">
                <a16:creationId xmlns:a16="http://schemas.microsoft.com/office/drawing/2014/main" id="{3D079EA8-5052-E59A-795D-110CC1B2A6E0}"/>
              </a:ext>
            </a:extLst>
          </p:cNvPr>
          <p:cNvSpPr>
            <a:spLocks noGrp="1"/>
          </p:cNvSpPr>
          <p:nvPr>
            <p:ph type="body" sz="quarter" idx="16" hasCustomPrompt="1"/>
          </p:nvPr>
        </p:nvSpPr>
        <p:spPr>
          <a:xfrm>
            <a:off x="5441954" y="3597061"/>
            <a:ext cx="1771217" cy="848034"/>
          </a:xfrm>
        </p:spPr>
        <p:txBody>
          <a:bodyPr>
            <a:noAutofit/>
          </a:bodyPr>
          <a:lstStyle>
            <a:lvl1pPr marL="0" indent="0">
              <a:buNone/>
              <a:defRPr sz="4000" b="0" i="0">
                <a:solidFill>
                  <a:srgbClr val="660099"/>
                </a:solidFill>
                <a:latin typeface="Calibri Light" panose="020F0302020204030204" pitchFamily="34" charset="0"/>
                <a:cs typeface="Calibri Light" panose="020F0302020204030204" pitchFamily="34" charset="0"/>
              </a:defRPr>
            </a:lvl1pPr>
          </a:lstStyle>
          <a:p>
            <a:pPr lvl="0"/>
            <a:r>
              <a:rPr lang="en-US"/>
              <a:t>5%</a:t>
            </a:r>
          </a:p>
        </p:txBody>
      </p:sp>
      <p:sp>
        <p:nvSpPr>
          <p:cNvPr id="11" name="Picture Placeholder 10">
            <a:extLst>
              <a:ext uri="{FF2B5EF4-FFF2-40B4-BE49-F238E27FC236}">
                <a16:creationId xmlns:a16="http://schemas.microsoft.com/office/drawing/2014/main" id="{D663FBBD-466E-53D7-D58B-1E432C4C9B48}"/>
              </a:ext>
            </a:extLst>
          </p:cNvPr>
          <p:cNvSpPr>
            <a:spLocks noGrp="1"/>
          </p:cNvSpPr>
          <p:nvPr>
            <p:ph type="pic" sz="quarter" idx="17"/>
          </p:nvPr>
        </p:nvSpPr>
        <p:spPr>
          <a:xfrm>
            <a:off x="2690715" y="5678639"/>
            <a:ext cx="2286565" cy="565643"/>
          </a:xfrm>
        </p:spPr>
        <p:txBody>
          <a:bodyPr/>
          <a:lstStyle>
            <a:lvl1pPr marL="0" indent="0">
              <a:buNone/>
              <a:defRPr/>
            </a:lvl1pPr>
          </a:lstStyle>
          <a:p>
            <a:endParaRPr lang="en-US" dirty="0"/>
          </a:p>
        </p:txBody>
      </p:sp>
      <p:sp>
        <p:nvSpPr>
          <p:cNvPr id="3" name="Rectangle 2">
            <a:extLst>
              <a:ext uri="{FF2B5EF4-FFF2-40B4-BE49-F238E27FC236}">
                <a16:creationId xmlns:a16="http://schemas.microsoft.com/office/drawing/2014/main" id="{BF21C863-ECE2-33FF-9AD1-96D0C6F004E4}"/>
              </a:ext>
            </a:extLst>
          </p:cNvPr>
          <p:cNvSpPr/>
          <p:nvPr userDrawn="1"/>
        </p:nvSpPr>
        <p:spPr>
          <a:xfrm>
            <a:off x="7462724" y="3570060"/>
            <a:ext cx="2016024" cy="1759389"/>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dirty="0">
              <a:solidFill>
                <a:schemeClr val="tx1"/>
              </a:solidFill>
              <a:latin typeface="+mj-lt"/>
              <a:ea typeface="Open Sans Light" panose="020B0306030504020204" pitchFamily="34" charset="0"/>
              <a:cs typeface="Open Sans Light" panose="020B0306030504020204" pitchFamily="34" charset="0"/>
            </a:endParaRPr>
          </a:p>
        </p:txBody>
      </p:sp>
      <p:sp>
        <p:nvSpPr>
          <p:cNvPr id="12" name="Text Placeholder 2">
            <a:extLst>
              <a:ext uri="{FF2B5EF4-FFF2-40B4-BE49-F238E27FC236}">
                <a16:creationId xmlns:a16="http://schemas.microsoft.com/office/drawing/2014/main" id="{B4EC2EFC-FE91-DFDA-1084-5F568DC35294}"/>
              </a:ext>
            </a:extLst>
          </p:cNvPr>
          <p:cNvSpPr>
            <a:spLocks noGrp="1"/>
          </p:cNvSpPr>
          <p:nvPr>
            <p:ph idx="18" hasCustomPrompt="1"/>
          </p:nvPr>
        </p:nvSpPr>
        <p:spPr>
          <a:xfrm>
            <a:off x="7569626" y="4509200"/>
            <a:ext cx="1771217" cy="848033"/>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u="none" strike="noStrike" kern="1200" cap="none" spc="0" normalizeH="0" baseline="0" noProof="0" dirty="0">
                <a:ln>
                  <a:noFill/>
                </a:ln>
                <a:effectLst/>
                <a:uLnTx/>
                <a:uFillTx/>
                <a:latin typeface="+mj-lt"/>
                <a:ea typeface="Open Sans Light" panose="020B0306030504020204" pitchFamily="34" charset="0"/>
                <a:cs typeface="Open Sans Light" panose="020B0306030504020204" pitchFamily="34" charset="0"/>
              </a:rPr>
              <a:t>Typical </a:t>
            </a:r>
            <a:r>
              <a:rPr kumimoji="0" lang="en-GB" sz="1200" b="1" u="none" strike="noStrike" kern="1200" cap="none" spc="0" normalizeH="0" baseline="0" noProof="0" dirty="0">
                <a:ln>
                  <a:noFill/>
                </a:ln>
                <a:effectLst/>
                <a:uLnTx/>
                <a:uFillTx/>
                <a:ea typeface="Open Sans Semibold" panose="020B0606030504020204" pitchFamily="34" charset="0"/>
                <a:cs typeface="Open Sans Semibold" panose="020B0606030504020204" pitchFamily="34" charset="0"/>
              </a:rPr>
              <a:t>employee</a:t>
            </a:r>
            <a:r>
              <a:rPr kumimoji="0" lang="en-GB" sz="1200" b="1" u="none" strike="noStrike" kern="1200" cap="none" spc="0" normalizeH="0" baseline="0" noProof="0" dirty="0">
                <a:ln>
                  <a:noFill/>
                </a:ln>
                <a:effectLst/>
                <a:uLnTx/>
                <a:uFillTx/>
                <a:latin typeface="+mj-lt"/>
                <a:ea typeface="Open Sans Light" panose="020B0306030504020204" pitchFamily="34" charset="0"/>
                <a:cs typeface="Open Sans Light" panose="020B0306030504020204" pitchFamily="34" charset="0"/>
              </a:rPr>
              <a:t> engagement</a:t>
            </a:r>
            <a:endParaRPr kumimoji="0" lang="en-GB" sz="1200" u="none" strike="noStrike" kern="1200" cap="none" spc="0" normalizeH="0" baseline="0" noProof="0" dirty="0">
              <a:ln>
                <a:noFill/>
              </a:ln>
              <a:effectLst/>
              <a:uLnTx/>
              <a:uFillTx/>
              <a:latin typeface="+mj-lt"/>
              <a:ea typeface="Open Sans Light" panose="020B0306030504020204" pitchFamily="34" charset="0"/>
              <a:cs typeface="Open Sans Light" panose="020B0306030504020204" pitchFamily="34" charset="0"/>
            </a:endParaRPr>
          </a:p>
        </p:txBody>
      </p:sp>
      <p:sp>
        <p:nvSpPr>
          <p:cNvPr id="13" name="Text Placeholder 5">
            <a:extLst>
              <a:ext uri="{FF2B5EF4-FFF2-40B4-BE49-F238E27FC236}">
                <a16:creationId xmlns:a16="http://schemas.microsoft.com/office/drawing/2014/main" id="{B6D2D5AE-8708-F1BA-920A-515B6F88D575}"/>
              </a:ext>
            </a:extLst>
          </p:cNvPr>
          <p:cNvSpPr>
            <a:spLocks noGrp="1"/>
          </p:cNvSpPr>
          <p:nvPr>
            <p:ph type="body" sz="quarter" idx="19" hasCustomPrompt="1"/>
          </p:nvPr>
        </p:nvSpPr>
        <p:spPr>
          <a:xfrm>
            <a:off x="7569626" y="3597061"/>
            <a:ext cx="1771217" cy="848034"/>
          </a:xfrm>
        </p:spPr>
        <p:txBody>
          <a:bodyPr>
            <a:noAutofit/>
          </a:bodyPr>
          <a:lstStyle>
            <a:lvl1pPr marL="0" indent="0">
              <a:buNone/>
              <a:defRPr sz="4000" b="0" i="0">
                <a:solidFill>
                  <a:srgbClr val="660099"/>
                </a:solidFill>
                <a:latin typeface="Calibri Light" panose="020F0302020204030204" pitchFamily="34" charset="0"/>
                <a:cs typeface="Calibri Light" panose="020F0302020204030204" pitchFamily="34" charset="0"/>
              </a:defRPr>
            </a:lvl1pPr>
          </a:lstStyle>
          <a:p>
            <a:pPr lvl="0"/>
            <a:r>
              <a:rPr lang="en-US" dirty="0"/>
              <a:t>94%</a:t>
            </a:r>
          </a:p>
        </p:txBody>
      </p:sp>
    </p:spTree>
    <p:extLst>
      <p:ext uri="{BB962C8B-B14F-4D97-AF65-F5344CB8AC3E}">
        <p14:creationId xmlns:p14="http://schemas.microsoft.com/office/powerpoint/2010/main" val="294330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ow does Clever Nelly work 1">
    <p:bg>
      <p:bgPr>
        <a:solidFill>
          <a:srgbClr val="EFEFF0"/>
        </a:solidFill>
        <a:effectLst/>
      </p:bgPr>
    </p:bg>
    <p:spTree>
      <p:nvGrpSpPr>
        <p:cNvPr id="1" name=""/>
        <p:cNvGrpSpPr/>
        <p:nvPr/>
      </p:nvGrpSpPr>
      <p:grpSpPr>
        <a:xfrm>
          <a:off x="0" y="0"/>
          <a:ext cx="0" cy="0"/>
          <a:chOff x="0" y="0"/>
          <a:chExt cx="0" cy="0"/>
        </a:xfrm>
      </p:grpSpPr>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graphicFrame>
        <p:nvGraphicFramePr>
          <p:cNvPr id="3" name="Table 2">
            <a:extLst>
              <a:ext uri="{FF2B5EF4-FFF2-40B4-BE49-F238E27FC236}">
                <a16:creationId xmlns:a16="http://schemas.microsoft.com/office/drawing/2014/main" id="{C1DBA573-4734-F776-66C0-6890F948034E}"/>
              </a:ext>
            </a:extLst>
          </p:cNvPr>
          <p:cNvGraphicFramePr>
            <a:graphicFrameLocks noGrp="1"/>
          </p:cNvGraphicFramePr>
          <p:nvPr userDrawn="1">
            <p:extLst>
              <p:ext uri="{D42A27DB-BD31-4B8C-83A1-F6EECF244321}">
                <p14:modId xmlns:p14="http://schemas.microsoft.com/office/powerpoint/2010/main" val="2671171735"/>
              </p:ext>
            </p:extLst>
          </p:nvPr>
        </p:nvGraphicFramePr>
        <p:xfrm>
          <a:off x="721630" y="2288354"/>
          <a:ext cx="10748740" cy="3600000"/>
        </p:xfrm>
        <a:graphic>
          <a:graphicData uri="http://schemas.openxmlformats.org/drawingml/2006/table">
            <a:tbl>
              <a:tblPr firstRow="1" bandRow="1">
                <a:tableStyleId>{5C22544A-7EE6-4342-B048-85BDC9FD1C3A}</a:tableStyleId>
              </a:tblPr>
              <a:tblGrid>
                <a:gridCol w="2687185">
                  <a:extLst>
                    <a:ext uri="{9D8B030D-6E8A-4147-A177-3AD203B41FA5}">
                      <a16:colId xmlns:a16="http://schemas.microsoft.com/office/drawing/2014/main" val="515344917"/>
                    </a:ext>
                  </a:extLst>
                </a:gridCol>
                <a:gridCol w="2687185">
                  <a:extLst>
                    <a:ext uri="{9D8B030D-6E8A-4147-A177-3AD203B41FA5}">
                      <a16:colId xmlns:a16="http://schemas.microsoft.com/office/drawing/2014/main" val="1478187978"/>
                    </a:ext>
                  </a:extLst>
                </a:gridCol>
                <a:gridCol w="2687185">
                  <a:extLst>
                    <a:ext uri="{9D8B030D-6E8A-4147-A177-3AD203B41FA5}">
                      <a16:colId xmlns:a16="http://schemas.microsoft.com/office/drawing/2014/main" val="329892937"/>
                    </a:ext>
                  </a:extLst>
                </a:gridCol>
                <a:gridCol w="2687185">
                  <a:extLst>
                    <a:ext uri="{9D8B030D-6E8A-4147-A177-3AD203B41FA5}">
                      <a16:colId xmlns:a16="http://schemas.microsoft.com/office/drawing/2014/main" val="910851963"/>
                    </a:ext>
                  </a:extLst>
                </a:gridCol>
              </a:tblGrid>
              <a:tr h="3600000">
                <a:tc>
                  <a:txBody>
                    <a:bodyPr/>
                    <a:lstStyle/>
                    <a:p>
                      <a:endParaRPr lang="en-US"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85934029"/>
                  </a:ext>
                </a:extLst>
              </a:tr>
            </a:tbl>
          </a:graphicData>
        </a:graphic>
      </p:graphicFrame>
      <p:sp>
        <p:nvSpPr>
          <p:cNvPr id="4" name="Graphic 24">
            <a:extLst>
              <a:ext uri="{FF2B5EF4-FFF2-40B4-BE49-F238E27FC236}">
                <a16:creationId xmlns:a16="http://schemas.microsoft.com/office/drawing/2014/main" id="{581E29B1-CD6E-789A-5FAC-756BD5A9C02B}"/>
              </a:ext>
            </a:extLst>
          </p:cNvPr>
          <p:cNvSpPr/>
          <p:nvPr userDrawn="1"/>
        </p:nvSpPr>
        <p:spPr>
          <a:xfrm>
            <a:off x="995401" y="5576659"/>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6" name="Graphic 24">
            <a:extLst>
              <a:ext uri="{FF2B5EF4-FFF2-40B4-BE49-F238E27FC236}">
                <a16:creationId xmlns:a16="http://schemas.microsoft.com/office/drawing/2014/main" id="{36A5B8F7-1318-EED4-B712-72B5073FB0A5}"/>
              </a:ext>
            </a:extLst>
          </p:cNvPr>
          <p:cNvSpPr/>
          <p:nvPr userDrawn="1"/>
        </p:nvSpPr>
        <p:spPr>
          <a:xfrm>
            <a:off x="6364306" y="5576659"/>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7" name="Graphic 24">
            <a:extLst>
              <a:ext uri="{FF2B5EF4-FFF2-40B4-BE49-F238E27FC236}">
                <a16:creationId xmlns:a16="http://schemas.microsoft.com/office/drawing/2014/main" id="{332B41F2-35E5-6B0F-AF59-B4F6D6178465}"/>
              </a:ext>
            </a:extLst>
          </p:cNvPr>
          <p:cNvSpPr/>
          <p:nvPr userDrawn="1"/>
        </p:nvSpPr>
        <p:spPr>
          <a:xfrm>
            <a:off x="9061123" y="5576659"/>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9" name="Graphic 24">
            <a:extLst>
              <a:ext uri="{FF2B5EF4-FFF2-40B4-BE49-F238E27FC236}">
                <a16:creationId xmlns:a16="http://schemas.microsoft.com/office/drawing/2014/main" id="{67B9EC06-FC43-EBFF-3393-96E36EAC978D}"/>
              </a:ext>
            </a:extLst>
          </p:cNvPr>
          <p:cNvSpPr/>
          <p:nvPr userDrawn="1"/>
        </p:nvSpPr>
        <p:spPr>
          <a:xfrm>
            <a:off x="3688861" y="5576659"/>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28" name="Text Placeholder 2">
            <a:extLst>
              <a:ext uri="{FF2B5EF4-FFF2-40B4-BE49-F238E27FC236}">
                <a16:creationId xmlns:a16="http://schemas.microsoft.com/office/drawing/2014/main" id="{3895393C-1344-051F-9F01-358F5EDD21E0}"/>
              </a:ext>
            </a:extLst>
          </p:cNvPr>
          <p:cNvSpPr>
            <a:spLocks noGrp="1"/>
          </p:cNvSpPr>
          <p:nvPr>
            <p:ph idx="13" hasCustomPrompt="1"/>
          </p:nvPr>
        </p:nvSpPr>
        <p:spPr>
          <a:xfrm>
            <a:off x="3659044" y="3257540"/>
            <a:ext cx="2152275"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0" i="0" u="none" strike="noStrike" kern="1200" cap="none" spc="0" normalizeH="0" baseline="0" noProof="0">
                <a:ln>
                  <a:noFill/>
                </a:ln>
                <a:solidFill>
                  <a:srgbClr val="660099"/>
                </a:solidFill>
                <a:effectLst/>
                <a:uLnTx/>
                <a:uFillTx/>
                <a:latin typeface="+mn-lt"/>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mn-lt"/>
                <a:ea typeface="Open Sans Semibold" panose="020B0606030504020204" pitchFamily="34" charset="0"/>
                <a:cs typeface="Open Sans Semibold" panose="020B0606030504020204" pitchFamily="34" charset="0"/>
              </a:rPr>
              <a:t>02 Diagnostic</a:t>
            </a:r>
            <a:endParaRPr kumimoji="0" lang="en-GB" sz="12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29" name="Text Placeholder 2">
            <a:extLst>
              <a:ext uri="{FF2B5EF4-FFF2-40B4-BE49-F238E27FC236}">
                <a16:creationId xmlns:a16="http://schemas.microsoft.com/office/drawing/2014/main" id="{B04D702B-0923-FEF1-4D7B-FA06992FF3D1}"/>
              </a:ext>
            </a:extLst>
          </p:cNvPr>
          <p:cNvSpPr>
            <a:spLocks noGrp="1"/>
          </p:cNvSpPr>
          <p:nvPr>
            <p:ph idx="14" hasCustomPrompt="1"/>
          </p:nvPr>
        </p:nvSpPr>
        <p:spPr>
          <a:xfrm>
            <a:off x="3659044" y="3661909"/>
            <a:ext cx="2152275" cy="1741940"/>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lnSpc>
                <a:spcPct val="125000"/>
              </a:lnSpc>
              <a:spcBef>
                <a:spcPts val="0"/>
              </a:spcBef>
              <a:defRPr/>
            </a:pPr>
            <a:r>
              <a:rPr lang="en-GB" sz="1200">
                <a:solidFill>
                  <a:srgbClr val="666666"/>
                </a:solidFill>
                <a:ea typeface="Open Sans Light" panose="020B0306030504020204" pitchFamily="34" charset="0"/>
                <a:cs typeface="Open Sans Light" panose="020B0306030504020204" pitchFamily="34" charset="0"/>
              </a:rPr>
              <a:t>Clever Nelly completes diagnostic phase and presents individual employee knowledge profiles.</a:t>
            </a:r>
          </a:p>
        </p:txBody>
      </p:sp>
      <p:sp>
        <p:nvSpPr>
          <p:cNvPr id="33" name="Text Placeholder 2">
            <a:extLst>
              <a:ext uri="{FF2B5EF4-FFF2-40B4-BE49-F238E27FC236}">
                <a16:creationId xmlns:a16="http://schemas.microsoft.com/office/drawing/2014/main" id="{D189D10A-D05E-FB77-6DA8-0E69EBB79921}"/>
              </a:ext>
            </a:extLst>
          </p:cNvPr>
          <p:cNvSpPr>
            <a:spLocks noGrp="1"/>
          </p:cNvSpPr>
          <p:nvPr>
            <p:ph idx="15" hasCustomPrompt="1"/>
          </p:nvPr>
        </p:nvSpPr>
        <p:spPr>
          <a:xfrm>
            <a:off x="995400" y="3257540"/>
            <a:ext cx="2152275"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0" i="0" u="none" strike="noStrike" kern="1200" cap="none" spc="0" normalizeH="0" baseline="0" noProof="0">
                <a:ln>
                  <a:noFill/>
                </a:ln>
                <a:solidFill>
                  <a:srgbClr val="660099"/>
                </a:solidFill>
                <a:effectLst/>
                <a:uLnTx/>
                <a:uFillTx/>
                <a:latin typeface="+mn-lt"/>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mn-lt"/>
                <a:ea typeface="Open Sans Semibold" panose="020B0606030504020204" pitchFamily="34" charset="0"/>
                <a:cs typeface="Open Sans Semibold" panose="020B0606030504020204" pitchFamily="34" charset="0"/>
              </a:rPr>
              <a:t>01 Your training</a:t>
            </a:r>
            <a:endParaRPr kumimoji="0" lang="en-GB" sz="12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34" name="Text Placeholder 2">
            <a:extLst>
              <a:ext uri="{FF2B5EF4-FFF2-40B4-BE49-F238E27FC236}">
                <a16:creationId xmlns:a16="http://schemas.microsoft.com/office/drawing/2014/main" id="{F03F9FC6-5F95-5067-31CE-8FF45B1419F7}"/>
              </a:ext>
            </a:extLst>
          </p:cNvPr>
          <p:cNvSpPr>
            <a:spLocks noGrp="1"/>
          </p:cNvSpPr>
          <p:nvPr>
            <p:ph idx="16" hasCustomPrompt="1"/>
          </p:nvPr>
        </p:nvSpPr>
        <p:spPr>
          <a:xfrm>
            <a:off x="995400" y="3671004"/>
            <a:ext cx="2152275" cy="1741940"/>
          </a:xfrm>
          <a:prstGeom prst="rect">
            <a:avLst/>
          </a:prstGeom>
        </p:spPr>
        <p:txBody>
          <a:bodyPr vert="horz" lIns="0" tIns="45720" rIns="91440" bIns="45720" rtlCol="0">
            <a:normAutofit/>
          </a:bodyPr>
          <a:lstStyle>
            <a:lvl1pPr marL="0" marR="0" indent="0" algn="l" defTabSz="914400" rtl="0" eaLnBrk="1" fontAlgn="auto" latinLnBrk="0" hangingPunct="1">
              <a:lnSpc>
                <a:spcPct val="150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lnSpc>
                <a:spcPct val="125000"/>
              </a:lnSpc>
              <a:spcBef>
                <a:spcPts val="0"/>
              </a:spcBef>
              <a:defRPr/>
            </a:pPr>
            <a:r>
              <a:rPr lang="en-GB" sz="1200">
                <a:solidFill>
                  <a:srgbClr val="666666"/>
                </a:solidFill>
                <a:ea typeface="Open Sans Light" panose="020B0306030504020204" pitchFamily="34" charset="0"/>
                <a:cs typeface="Open Sans Light" panose="020B0306030504020204" pitchFamily="34" charset="0"/>
              </a:rPr>
              <a:t>Your training content is turned into micro-assessment questions by our team and deployed via Clever Nelly.</a:t>
            </a:r>
          </a:p>
        </p:txBody>
      </p:sp>
      <p:sp>
        <p:nvSpPr>
          <p:cNvPr id="35" name="Text Placeholder 2">
            <a:extLst>
              <a:ext uri="{FF2B5EF4-FFF2-40B4-BE49-F238E27FC236}">
                <a16:creationId xmlns:a16="http://schemas.microsoft.com/office/drawing/2014/main" id="{14DC1AE5-B02F-961C-694C-CF17E49DC804}"/>
              </a:ext>
            </a:extLst>
          </p:cNvPr>
          <p:cNvSpPr>
            <a:spLocks noGrp="1"/>
          </p:cNvSpPr>
          <p:nvPr>
            <p:ph idx="17" hasCustomPrompt="1"/>
          </p:nvPr>
        </p:nvSpPr>
        <p:spPr>
          <a:xfrm>
            <a:off x="6327366" y="3257540"/>
            <a:ext cx="2152275"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0" i="0" u="none" strike="noStrike" kern="1200" cap="none" spc="0" normalizeH="0" baseline="0" noProof="0">
                <a:ln>
                  <a:noFill/>
                </a:ln>
                <a:solidFill>
                  <a:srgbClr val="660099"/>
                </a:solidFill>
                <a:effectLst/>
                <a:uLnTx/>
                <a:uFillTx/>
                <a:latin typeface="+mn-lt"/>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mn-lt"/>
                <a:ea typeface="Open Sans Semibold" panose="020B0606030504020204" pitchFamily="34" charset="0"/>
                <a:cs typeface="Open Sans Semibold" panose="020B0606030504020204" pitchFamily="34" charset="0"/>
              </a:rPr>
              <a:t>03 AI fixes gaps</a:t>
            </a:r>
            <a:endParaRPr kumimoji="0" lang="en-GB" sz="12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36" name="Text Placeholder 2">
            <a:extLst>
              <a:ext uri="{FF2B5EF4-FFF2-40B4-BE49-F238E27FC236}">
                <a16:creationId xmlns:a16="http://schemas.microsoft.com/office/drawing/2014/main" id="{3CE7BAC1-FD43-D25E-E131-A602EB53C251}"/>
              </a:ext>
            </a:extLst>
          </p:cNvPr>
          <p:cNvSpPr>
            <a:spLocks noGrp="1"/>
          </p:cNvSpPr>
          <p:nvPr>
            <p:ph idx="18" hasCustomPrompt="1"/>
          </p:nvPr>
        </p:nvSpPr>
        <p:spPr>
          <a:xfrm>
            <a:off x="6327366" y="3650023"/>
            <a:ext cx="2152275" cy="1741940"/>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lnSpc>
                <a:spcPct val="125000"/>
              </a:lnSpc>
              <a:spcBef>
                <a:spcPts val="0"/>
              </a:spcBef>
              <a:defRPr/>
            </a:pPr>
            <a:r>
              <a:rPr lang="en-GB" sz="1200">
                <a:solidFill>
                  <a:srgbClr val="666666"/>
                </a:solidFill>
                <a:ea typeface="Open Sans Light" panose="020B0306030504020204" pitchFamily="34" charset="0"/>
                <a:cs typeface="Open Sans Light" panose="020B0306030504020204" pitchFamily="34" charset="0"/>
              </a:rPr>
              <a:t>The AI is switched on and Clever Nelly automatically repairs knowledge gaps in the flow of work.</a:t>
            </a:r>
          </a:p>
        </p:txBody>
      </p:sp>
      <p:sp>
        <p:nvSpPr>
          <p:cNvPr id="37" name="Text Placeholder 2">
            <a:extLst>
              <a:ext uri="{FF2B5EF4-FFF2-40B4-BE49-F238E27FC236}">
                <a16:creationId xmlns:a16="http://schemas.microsoft.com/office/drawing/2014/main" id="{511EA2BB-8D09-A87F-583B-AEB20BF24323}"/>
              </a:ext>
            </a:extLst>
          </p:cNvPr>
          <p:cNvSpPr>
            <a:spLocks noGrp="1"/>
          </p:cNvSpPr>
          <p:nvPr>
            <p:ph idx="19" hasCustomPrompt="1"/>
          </p:nvPr>
        </p:nvSpPr>
        <p:spPr>
          <a:xfrm>
            <a:off x="9055566" y="3225392"/>
            <a:ext cx="2152275"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0" i="0" u="none" strike="noStrike" kern="1200" cap="none" spc="0" normalizeH="0" baseline="0" noProof="0">
                <a:ln>
                  <a:noFill/>
                </a:ln>
                <a:solidFill>
                  <a:srgbClr val="660099"/>
                </a:solidFill>
                <a:effectLst/>
                <a:uLnTx/>
                <a:uFillTx/>
                <a:latin typeface="+mn-lt"/>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n-lt"/>
                <a:ea typeface="Open Sans Semibold" panose="020B0606030504020204" pitchFamily="34" charset="0"/>
                <a:cs typeface="Open Sans Semibold" panose="020B0606030504020204" pitchFamily="34" charset="0"/>
              </a:rPr>
              <a:t>03 Performance</a:t>
            </a:r>
            <a:endParaRPr kumimoji="0" lang="en-GB" sz="12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38" name="Text Placeholder 2">
            <a:extLst>
              <a:ext uri="{FF2B5EF4-FFF2-40B4-BE49-F238E27FC236}">
                <a16:creationId xmlns:a16="http://schemas.microsoft.com/office/drawing/2014/main" id="{6E97E620-87B6-F0B0-B336-73732AEA22FF}"/>
              </a:ext>
            </a:extLst>
          </p:cNvPr>
          <p:cNvSpPr>
            <a:spLocks noGrp="1"/>
          </p:cNvSpPr>
          <p:nvPr>
            <p:ph idx="20" hasCustomPrompt="1"/>
          </p:nvPr>
        </p:nvSpPr>
        <p:spPr>
          <a:xfrm>
            <a:off x="9055566" y="3618032"/>
            <a:ext cx="2152275" cy="1741940"/>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lnSpc>
                <a:spcPct val="125000"/>
              </a:lnSpc>
              <a:spcBef>
                <a:spcPts val="0"/>
              </a:spcBef>
              <a:defRPr/>
            </a:pPr>
            <a:r>
              <a:rPr lang="en-GB" sz="1200">
                <a:solidFill>
                  <a:srgbClr val="666666"/>
                </a:solidFill>
                <a:ea typeface="Open Sans Light" panose="020B0306030504020204" pitchFamily="34" charset="0"/>
                <a:cs typeface="Open Sans Light" panose="020B0306030504020204" pitchFamily="34" charset="0"/>
              </a:rPr>
              <a:t>By repairing and improving individual employee knowledge gaps our customers see improvements in KPIs and better customer outcomes.</a:t>
            </a:r>
          </a:p>
        </p:txBody>
      </p:sp>
      <p:sp>
        <p:nvSpPr>
          <p:cNvPr id="39" name="Title 38">
            <a:extLst>
              <a:ext uri="{FF2B5EF4-FFF2-40B4-BE49-F238E27FC236}">
                <a16:creationId xmlns:a16="http://schemas.microsoft.com/office/drawing/2014/main" id="{2844824D-8EE8-5FA6-8397-86AD5F630AAF}"/>
              </a:ext>
            </a:extLst>
          </p:cNvPr>
          <p:cNvSpPr>
            <a:spLocks noGrp="1"/>
          </p:cNvSpPr>
          <p:nvPr>
            <p:ph type="title" hasCustomPrompt="1"/>
          </p:nvPr>
        </p:nvSpPr>
        <p:spPr>
          <a:xfrm>
            <a:off x="721630" y="738965"/>
            <a:ext cx="10748740" cy="1325563"/>
          </a:xfrm>
        </p:spPr>
        <p:txBody>
          <a:bodyPr/>
          <a:lstStyle/>
          <a:p>
            <a:r>
              <a:rPr lang="en-GB"/>
              <a:t>How does Clever Nelly work?</a:t>
            </a:r>
            <a:endParaRPr lang="en-US"/>
          </a:p>
        </p:txBody>
      </p:sp>
      <p:sp>
        <p:nvSpPr>
          <p:cNvPr id="2" name="Picture Placeholder 5">
            <a:extLst>
              <a:ext uri="{FF2B5EF4-FFF2-40B4-BE49-F238E27FC236}">
                <a16:creationId xmlns:a16="http://schemas.microsoft.com/office/drawing/2014/main" id="{681582A4-DD39-248A-06AE-227D9DC77473}"/>
              </a:ext>
            </a:extLst>
          </p:cNvPr>
          <p:cNvSpPr>
            <a:spLocks noGrp="1"/>
          </p:cNvSpPr>
          <p:nvPr>
            <p:ph type="pic" sz="quarter" idx="26" hasCustomPrompt="1"/>
          </p:nvPr>
        </p:nvSpPr>
        <p:spPr>
          <a:xfrm>
            <a:off x="995400" y="2445922"/>
            <a:ext cx="392113" cy="327025"/>
          </a:xfrm>
        </p:spPr>
        <p:txBody>
          <a:bodyPr/>
          <a:lstStyle>
            <a:lvl1pPr marL="0" indent="0">
              <a:buNone/>
              <a:defRPr/>
            </a:lvl1pPr>
          </a:lstStyle>
          <a:p>
            <a:r>
              <a:rPr lang="en-US" dirty="0"/>
              <a:t>P</a:t>
            </a:r>
          </a:p>
        </p:txBody>
      </p:sp>
      <p:sp>
        <p:nvSpPr>
          <p:cNvPr id="5" name="Picture Placeholder 5">
            <a:extLst>
              <a:ext uri="{FF2B5EF4-FFF2-40B4-BE49-F238E27FC236}">
                <a16:creationId xmlns:a16="http://schemas.microsoft.com/office/drawing/2014/main" id="{3E0B7E63-A3DB-8B72-16DA-446873C4815E}"/>
              </a:ext>
            </a:extLst>
          </p:cNvPr>
          <p:cNvSpPr>
            <a:spLocks noGrp="1"/>
          </p:cNvSpPr>
          <p:nvPr>
            <p:ph type="pic" sz="quarter" idx="27" hasCustomPrompt="1"/>
          </p:nvPr>
        </p:nvSpPr>
        <p:spPr>
          <a:xfrm>
            <a:off x="3659044" y="2445921"/>
            <a:ext cx="392113" cy="327025"/>
          </a:xfrm>
        </p:spPr>
        <p:txBody>
          <a:bodyPr/>
          <a:lstStyle>
            <a:lvl1pPr marL="0" indent="0">
              <a:buNone/>
              <a:defRPr/>
            </a:lvl1pPr>
          </a:lstStyle>
          <a:p>
            <a:r>
              <a:rPr lang="en-US" dirty="0"/>
              <a:t>P</a:t>
            </a:r>
          </a:p>
        </p:txBody>
      </p:sp>
      <p:sp>
        <p:nvSpPr>
          <p:cNvPr id="8" name="Picture Placeholder 5">
            <a:extLst>
              <a:ext uri="{FF2B5EF4-FFF2-40B4-BE49-F238E27FC236}">
                <a16:creationId xmlns:a16="http://schemas.microsoft.com/office/drawing/2014/main" id="{0F2AA3B8-E753-0478-20B7-9C1078F55977}"/>
              </a:ext>
            </a:extLst>
          </p:cNvPr>
          <p:cNvSpPr>
            <a:spLocks noGrp="1"/>
          </p:cNvSpPr>
          <p:nvPr>
            <p:ph type="pic" sz="quarter" idx="28" hasCustomPrompt="1"/>
          </p:nvPr>
        </p:nvSpPr>
        <p:spPr>
          <a:xfrm>
            <a:off x="6327366" y="2445921"/>
            <a:ext cx="392113" cy="327025"/>
          </a:xfrm>
        </p:spPr>
        <p:txBody>
          <a:bodyPr/>
          <a:lstStyle>
            <a:lvl1pPr marL="0" indent="0">
              <a:buNone/>
              <a:defRPr/>
            </a:lvl1pPr>
          </a:lstStyle>
          <a:p>
            <a:r>
              <a:rPr lang="en-US" dirty="0"/>
              <a:t>P</a:t>
            </a:r>
          </a:p>
        </p:txBody>
      </p:sp>
      <p:sp>
        <p:nvSpPr>
          <p:cNvPr id="10" name="Picture Placeholder 5">
            <a:extLst>
              <a:ext uri="{FF2B5EF4-FFF2-40B4-BE49-F238E27FC236}">
                <a16:creationId xmlns:a16="http://schemas.microsoft.com/office/drawing/2014/main" id="{4F26B3CD-8417-082E-C9D8-ADEFD6483657}"/>
              </a:ext>
            </a:extLst>
          </p:cNvPr>
          <p:cNvSpPr>
            <a:spLocks noGrp="1"/>
          </p:cNvSpPr>
          <p:nvPr>
            <p:ph type="pic" sz="quarter" idx="29" hasCustomPrompt="1"/>
          </p:nvPr>
        </p:nvSpPr>
        <p:spPr>
          <a:xfrm>
            <a:off x="9055566" y="2445920"/>
            <a:ext cx="392113" cy="327025"/>
          </a:xfrm>
        </p:spPr>
        <p:txBody>
          <a:bodyPr/>
          <a:lstStyle>
            <a:lvl1pPr marL="0" indent="0">
              <a:buNone/>
              <a:defRPr/>
            </a:lvl1pPr>
          </a:lstStyle>
          <a:p>
            <a:r>
              <a:rPr lang="en-US" dirty="0"/>
              <a:t>P</a:t>
            </a:r>
          </a:p>
        </p:txBody>
      </p:sp>
    </p:spTree>
    <p:extLst>
      <p:ext uri="{BB962C8B-B14F-4D97-AF65-F5344CB8AC3E}">
        <p14:creationId xmlns:p14="http://schemas.microsoft.com/office/powerpoint/2010/main" val="3111133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ow does Clever Nelly work 1">
    <p:bg>
      <p:bgPr>
        <a:solidFill>
          <a:srgbClr val="EFEFF0"/>
        </a:solidFill>
        <a:effectLst/>
      </p:bgPr>
    </p:bg>
    <p:spTree>
      <p:nvGrpSpPr>
        <p:cNvPr id="1" name=""/>
        <p:cNvGrpSpPr/>
        <p:nvPr/>
      </p:nvGrpSpPr>
      <p:grpSpPr>
        <a:xfrm>
          <a:off x="0" y="0"/>
          <a:ext cx="0" cy="0"/>
          <a:chOff x="0" y="0"/>
          <a:chExt cx="0" cy="0"/>
        </a:xfrm>
      </p:grpSpPr>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graphicFrame>
        <p:nvGraphicFramePr>
          <p:cNvPr id="3" name="Table 2">
            <a:extLst>
              <a:ext uri="{FF2B5EF4-FFF2-40B4-BE49-F238E27FC236}">
                <a16:creationId xmlns:a16="http://schemas.microsoft.com/office/drawing/2014/main" id="{C1DBA573-4734-F776-66C0-6890F948034E}"/>
              </a:ext>
            </a:extLst>
          </p:cNvPr>
          <p:cNvGraphicFramePr>
            <a:graphicFrameLocks noGrp="1"/>
          </p:cNvGraphicFramePr>
          <p:nvPr userDrawn="1">
            <p:extLst>
              <p:ext uri="{D42A27DB-BD31-4B8C-83A1-F6EECF244321}">
                <p14:modId xmlns:p14="http://schemas.microsoft.com/office/powerpoint/2010/main" val="3721307112"/>
              </p:ext>
            </p:extLst>
          </p:nvPr>
        </p:nvGraphicFramePr>
        <p:xfrm>
          <a:off x="721630" y="2288354"/>
          <a:ext cx="10748740" cy="3600000"/>
        </p:xfrm>
        <a:graphic>
          <a:graphicData uri="http://schemas.openxmlformats.org/drawingml/2006/table">
            <a:tbl>
              <a:tblPr firstRow="1" bandRow="1">
                <a:tableStyleId>{5C22544A-7EE6-4342-B048-85BDC9FD1C3A}</a:tableStyleId>
              </a:tblPr>
              <a:tblGrid>
                <a:gridCol w="2149748">
                  <a:extLst>
                    <a:ext uri="{9D8B030D-6E8A-4147-A177-3AD203B41FA5}">
                      <a16:colId xmlns:a16="http://schemas.microsoft.com/office/drawing/2014/main" val="515344917"/>
                    </a:ext>
                  </a:extLst>
                </a:gridCol>
                <a:gridCol w="2149748">
                  <a:extLst>
                    <a:ext uri="{9D8B030D-6E8A-4147-A177-3AD203B41FA5}">
                      <a16:colId xmlns:a16="http://schemas.microsoft.com/office/drawing/2014/main" val="1478187978"/>
                    </a:ext>
                  </a:extLst>
                </a:gridCol>
                <a:gridCol w="2149748">
                  <a:extLst>
                    <a:ext uri="{9D8B030D-6E8A-4147-A177-3AD203B41FA5}">
                      <a16:colId xmlns:a16="http://schemas.microsoft.com/office/drawing/2014/main" val="329892937"/>
                    </a:ext>
                  </a:extLst>
                </a:gridCol>
                <a:gridCol w="2149748">
                  <a:extLst>
                    <a:ext uri="{9D8B030D-6E8A-4147-A177-3AD203B41FA5}">
                      <a16:colId xmlns:a16="http://schemas.microsoft.com/office/drawing/2014/main" val="910851963"/>
                    </a:ext>
                  </a:extLst>
                </a:gridCol>
                <a:gridCol w="2149748">
                  <a:extLst>
                    <a:ext uri="{9D8B030D-6E8A-4147-A177-3AD203B41FA5}">
                      <a16:colId xmlns:a16="http://schemas.microsoft.com/office/drawing/2014/main" val="3238543032"/>
                    </a:ext>
                  </a:extLst>
                </a:gridCol>
              </a:tblGrid>
              <a:tr h="3600000">
                <a:tc>
                  <a:txBody>
                    <a:bodyPr/>
                    <a:lstStyle/>
                    <a:p>
                      <a:endParaRPr lang="en-US"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85934029"/>
                  </a:ext>
                </a:extLst>
              </a:tr>
            </a:tbl>
          </a:graphicData>
        </a:graphic>
      </p:graphicFrame>
      <p:sp>
        <p:nvSpPr>
          <p:cNvPr id="4" name="Graphic 24">
            <a:extLst>
              <a:ext uri="{FF2B5EF4-FFF2-40B4-BE49-F238E27FC236}">
                <a16:creationId xmlns:a16="http://schemas.microsoft.com/office/drawing/2014/main" id="{581E29B1-CD6E-789A-5FAC-756BD5A9C02B}"/>
              </a:ext>
            </a:extLst>
          </p:cNvPr>
          <p:cNvSpPr/>
          <p:nvPr userDrawn="1"/>
        </p:nvSpPr>
        <p:spPr>
          <a:xfrm>
            <a:off x="995401" y="5576659"/>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6" name="Graphic 24">
            <a:extLst>
              <a:ext uri="{FF2B5EF4-FFF2-40B4-BE49-F238E27FC236}">
                <a16:creationId xmlns:a16="http://schemas.microsoft.com/office/drawing/2014/main" id="{36A5B8F7-1318-EED4-B712-72B5073FB0A5}"/>
              </a:ext>
            </a:extLst>
          </p:cNvPr>
          <p:cNvSpPr/>
          <p:nvPr userDrawn="1"/>
        </p:nvSpPr>
        <p:spPr>
          <a:xfrm>
            <a:off x="5274319" y="5576659"/>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7" name="Graphic 24">
            <a:extLst>
              <a:ext uri="{FF2B5EF4-FFF2-40B4-BE49-F238E27FC236}">
                <a16:creationId xmlns:a16="http://schemas.microsoft.com/office/drawing/2014/main" id="{332B41F2-35E5-6B0F-AF59-B4F6D6178465}"/>
              </a:ext>
            </a:extLst>
          </p:cNvPr>
          <p:cNvSpPr/>
          <p:nvPr userDrawn="1"/>
        </p:nvSpPr>
        <p:spPr>
          <a:xfrm>
            <a:off x="7413777" y="5576659"/>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9" name="Graphic 24">
            <a:extLst>
              <a:ext uri="{FF2B5EF4-FFF2-40B4-BE49-F238E27FC236}">
                <a16:creationId xmlns:a16="http://schemas.microsoft.com/office/drawing/2014/main" id="{67B9EC06-FC43-EBFF-3393-96E36EAC978D}"/>
              </a:ext>
            </a:extLst>
          </p:cNvPr>
          <p:cNvSpPr/>
          <p:nvPr userDrawn="1"/>
        </p:nvSpPr>
        <p:spPr>
          <a:xfrm>
            <a:off x="3134860" y="5576659"/>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28" name="Text Placeholder 2">
            <a:extLst>
              <a:ext uri="{FF2B5EF4-FFF2-40B4-BE49-F238E27FC236}">
                <a16:creationId xmlns:a16="http://schemas.microsoft.com/office/drawing/2014/main" id="{3895393C-1344-051F-9F01-358F5EDD21E0}"/>
              </a:ext>
            </a:extLst>
          </p:cNvPr>
          <p:cNvSpPr>
            <a:spLocks noGrp="1"/>
          </p:cNvSpPr>
          <p:nvPr>
            <p:ph idx="13" hasCustomPrompt="1"/>
          </p:nvPr>
        </p:nvSpPr>
        <p:spPr>
          <a:xfrm>
            <a:off x="3134514" y="2936607"/>
            <a:ext cx="1632562"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0" i="0" u="none" strike="noStrike" kern="1200" cap="none" spc="0" normalizeH="0" baseline="0" noProof="0">
                <a:ln>
                  <a:noFill/>
                </a:ln>
                <a:solidFill>
                  <a:srgbClr val="660099"/>
                </a:solidFill>
                <a:effectLst/>
                <a:uLnTx/>
                <a:uFillTx/>
                <a:latin typeface="+mn-lt"/>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mn-lt"/>
                <a:ea typeface="Open Sans Semibold" panose="020B0606030504020204" pitchFamily="34" charset="0"/>
                <a:cs typeface="Open Sans Semibold" panose="020B0606030504020204" pitchFamily="34" charset="0"/>
              </a:rPr>
              <a:t>02 Diagnostic</a:t>
            </a:r>
            <a:endParaRPr kumimoji="0" lang="en-GB" sz="12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29" name="Text Placeholder 2">
            <a:extLst>
              <a:ext uri="{FF2B5EF4-FFF2-40B4-BE49-F238E27FC236}">
                <a16:creationId xmlns:a16="http://schemas.microsoft.com/office/drawing/2014/main" id="{B04D702B-0923-FEF1-4D7B-FA06992FF3D1}"/>
              </a:ext>
            </a:extLst>
          </p:cNvPr>
          <p:cNvSpPr>
            <a:spLocks noGrp="1"/>
          </p:cNvSpPr>
          <p:nvPr>
            <p:ph idx="14" hasCustomPrompt="1"/>
          </p:nvPr>
        </p:nvSpPr>
        <p:spPr>
          <a:xfrm>
            <a:off x="3134514" y="3329247"/>
            <a:ext cx="1632562" cy="1741940"/>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lnSpc>
                <a:spcPct val="125000"/>
              </a:lnSpc>
              <a:spcBef>
                <a:spcPts val="0"/>
              </a:spcBef>
              <a:defRPr/>
            </a:pPr>
            <a:r>
              <a:rPr lang="en-GB" sz="1200">
                <a:solidFill>
                  <a:srgbClr val="666666"/>
                </a:solidFill>
                <a:ea typeface="Open Sans Light" panose="020B0306030504020204" pitchFamily="34" charset="0"/>
                <a:cs typeface="Open Sans Light" panose="020B0306030504020204" pitchFamily="34" charset="0"/>
              </a:rPr>
              <a:t>Clever Nelly completes diagnostic phase and presents individual employee knowledge profiles.</a:t>
            </a:r>
          </a:p>
        </p:txBody>
      </p:sp>
      <p:sp>
        <p:nvSpPr>
          <p:cNvPr id="33" name="Text Placeholder 2">
            <a:extLst>
              <a:ext uri="{FF2B5EF4-FFF2-40B4-BE49-F238E27FC236}">
                <a16:creationId xmlns:a16="http://schemas.microsoft.com/office/drawing/2014/main" id="{D189D10A-D05E-FB77-6DA8-0E69EBB79921}"/>
              </a:ext>
            </a:extLst>
          </p:cNvPr>
          <p:cNvSpPr>
            <a:spLocks noGrp="1"/>
          </p:cNvSpPr>
          <p:nvPr>
            <p:ph idx="15" hasCustomPrompt="1"/>
          </p:nvPr>
        </p:nvSpPr>
        <p:spPr>
          <a:xfrm>
            <a:off x="995401" y="2936607"/>
            <a:ext cx="1632562"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0" i="0" u="none" strike="noStrike" kern="1200" cap="none" spc="0" normalizeH="0" baseline="0" noProof="0">
                <a:ln>
                  <a:noFill/>
                </a:ln>
                <a:solidFill>
                  <a:srgbClr val="660099"/>
                </a:solidFill>
                <a:effectLst/>
                <a:uLnTx/>
                <a:uFillTx/>
                <a:latin typeface="+mn-lt"/>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mn-lt"/>
                <a:ea typeface="Open Sans Semibold" panose="020B0606030504020204" pitchFamily="34" charset="0"/>
                <a:cs typeface="Open Sans Semibold" panose="020B0606030504020204" pitchFamily="34" charset="0"/>
              </a:rPr>
              <a:t>01 Your training</a:t>
            </a:r>
            <a:endParaRPr kumimoji="0" lang="en-GB" sz="12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34" name="Text Placeholder 2">
            <a:extLst>
              <a:ext uri="{FF2B5EF4-FFF2-40B4-BE49-F238E27FC236}">
                <a16:creationId xmlns:a16="http://schemas.microsoft.com/office/drawing/2014/main" id="{F03F9FC6-5F95-5067-31CE-8FF45B1419F7}"/>
              </a:ext>
            </a:extLst>
          </p:cNvPr>
          <p:cNvSpPr>
            <a:spLocks noGrp="1"/>
          </p:cNvSpPr>
          <p:nvPr>
            <p:ph idx="16" hasCustomPrompt="1"/>
          </p:nvPr>
        </p:nvSpPr>
        <p:spPr>
          <a:xfrm>
            <a:off x="995401" y="3329247"/>
            <a:ext cx="1632562" cy="1741940"/>
          </a:xfrm>
          <a:prstGeom prst="rect">
            <a:avLst/>
          </a:prstGeom>
        </p:spPr>
        <p:txBody>
          <a:bodyPr vert="horz" lIns="0" tIns="45720" rIns="91440" bIns="45720" rtlCol="0">
            <a:normAutofit/>
          </a:bodyPr>
          <a:lstStyle>
            <a:lvl1pPr marL="0" marR="0" indent="0" algn="l" defTabSz="914400" rtl="0" eaLnBrk="1" fontAlgn="auto" latinLnBrk="0" hangingPunct="1">
              <a:lnSpc>
                <a:spcPct val="150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lnSpc>
                <a:spcPct val="125000"/>
              </a:lnSpc>
              <a:spcBef>
                <a:spcPts val="0"/>
              </a:spcBef>
              <a:defRPr/>
            </a:pPr>
            <a:r>
              <a:rPr lang="en-GB" sz="1200">
                <a:solidFill>
                  <a:srgbClr val="666666"/>
                </a:solidFill>
                <a:ea typeface="Open Sans Light" panose="020B0306030504020204" pitchFamily="34" charset="0"/>
                <a:cs typeface="Open Sans Light" panose="020B0306030504020204" pitchFamily="34" charset="0"/>
              </a:rPr>
              <a:t>Your training content is turned into micro-assessment questions by our team and deployed via Clever Nelly.</a:t>
            </a:r>
          </a:p>
        </p:txBody>
      </p:sp>
      <p:sp>
        <p:nvSpPr>
          <p:cNvPr id="35" name="Text Placeholder 2">
            <a:extLst>
              <a:ext uri="{FF2B5EF4-FFF2-40B4-BE49-F238E27FC236}">
                <a16:creationId xmlns:a16="http://schemas.microsoft.com/office/drawing/2014/main" id="{14DC1AE5-B02F-961C-694C-CF17E49DC804}"/>
              </a:ext>
            </a:extLst>
          </p:cNvPr>
          <p:cNvSpPr>
            <a:spLocks noGrp="1"/>
          </p:cNvSpPr>
          <p:nvPr>
            <p:ph idx="17" hasCustomPrompt="1"/>
          </p:nvPr>
        </p:nvSpPr>
        <p:spPr>
          <a:xfrm>
            <a:off x="5273627" y="2936607"/>
            <a:ext cx="1632562"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0" i="0" u="none" strike="noStrike" kern="1200" cap="none" spc="0" normalizeH="0" baseline="0" noProof="0">
                <a:ln>
                  <a:noFill/>
                </a:ln>
                <a:solidFill>
                  <a:srgbClr val="660099"/>
                </a:solidFill>
                <a:effectLst/>
                <a:uLnTx/>
                <a:uFillTx/>
                <a:latin typeface="+mn-lt"/>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mn-lt"/>
                <a:ea typeface="Open Sans Semibold" panose="020B0606030504020204" pitchFamily="34" charset="0"/>
                <a:cs typeface="Open Sans Semibold" panose="020B0606030504020204" pitchFamily="34" charset="0"/>
              </a:rPr>
              <a:t>03 AI fixes gaps</a:t>
            </a:r>
            <a:endParaRPr kumimoji="0" lang="en-GB" sz="12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36" name="Text Placeholder 2">
            <a:extLst>
              <a:ext uri="{FF2B5EF4-FFF2-40B4-BE49-F238E27FC236}">
                <a16:creationId xmlns:a16="http://schemas.microsoft.com/office/drawing/2014/main" id="{3CE7BAC1-FD43-D25E-E131-A602EB53C251}"/>
              </a:ext>
            </a:extLst>
          </p:cNvPr>
          <p:cNvSpPr>
            <a:spLocks noGrp="1"/>
          </p:cNvSpPr>
          <p:nvPr>
            <p:ph idx="18" hasCustomPrompt="1"/>
          </p:nvPr>
        </p:nvSpPr>
        <p:spPr>
          <a:xfrm>
            <a:off x="5273627" y="3329247"/>
            <a:ext cx="1632562" cy="1741940"/>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lnSpc>
                <a:spcPct val="125000"/>
              </a:lnSpc>
              <a:spcBef>
                <a:spcPts val="0"/>
              </a:spcBef>
              <a:defRPr/>
            </a:pPr>
            <a:r>
              <a:rPr lang="en-GB" sz="1200">
                <a:solidFill>
                  <a:srgbClr val="666666"/>
                </a:solidFill>
                <a:ea typeface="Open Sans Light" panose="020B0306030504020204" pitchFamily="34" charset="0"/>
                <a:cs typeface="Open Sans Light" panose="020B0306030504020204" pitchFamily="34" charset="0"/>
              </a:rPr>
              <a:t>The AI is switched on and Clever Nelly automatically repairs knowledge gaps in the flow of work.</a:t>
            </a:r>
          </a:p>
        </p:txBody>
      </p:sp>
      <p:sp>
        <p:nvSpPr>
          <p:cNvPr id="37" name="Text Placeholder 2">
            <a:extLst>
              <a:ext uri="{FF2B5EF4-FFF2-40B4-BE49-F238E27FC236}">
                <a16:creationId xmlns:a16="http://schemas.microsoft.com/office/drawing/2014/main" id="{511EA2BB-8D09-A87F-583B-AEB20BF24323}"/>
              </a:ext>
            </a:extLst>
          </p:cNvPr>
          <p:cNvSpPr>
            <a:spLocks noGrp="1"/>
          </p:cNvSpPr>
          <p:nvPr>
            <p:ph idx="19" hasCustomPrompt="1"/>
          </p:nvPr>
        </p:nvSpPr>
        <p:spPr>
          <a:xfrm>
            <a:off x="7412741" y="2936607"/>
            <a:ext cx="1632562"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0" i="0" u="none" strike="noStrike" kern="1200" cap="none" spc="0" normalizeH="0" baseline="0" noProof="0">
                <a:ln>
                  <a:noFill/>
                </a:ln>
                <a:solidFill>
                  <a:srgbClr val="660099"/>
                </a:solidFill>
                <a:effectLst/>
                <a:uLnTx/>
                <a:uFillTx/>
                <a:latin typeface="+mn-lt"/>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n-lt"/>
                <a:ea typeface="Open Sans Semibold" panose="020B0606030504020204" pitchFamily="34" charset="0"/>
                <a:cs typeface="Open Sans Semibold" panose="020B0606030504020204" pitchFamily="34" charset="0"/>
              </a:rPr>
              <a:t>03 Performance</a:t>
            </a:r>
            <a:endParaRPr kumimoji="0" lang="en-GB" sz="12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38" name="Text Placeholder 2">
            <a:extLst>
              <a:ext uri="{FF2B5EF4-FFF2-40B4-BE49-F238E27FC236}">
                <a16:creationId xmlns:a16="http://schemas.microsoft.com/office/drawing/2014/main" id="{6E97E620-87B6-F0B0-B336-73732AEA22FF}"/>
              </a:ext>
            </a:extLst>
          </p:cNvPr>
          <p:cNvSpPr>
            <a:spLocks noGrp="1"/>
          </p:cNvSpPr>
          <p:nvPr>
            <p:ph idx="20" hasCustomPrompt="1"/>
          </p:nvPr>
        </p:nvSpPr>
        <p:spPr>
          <a:xfrm>
            <a:off x="7412741" y="3329247"/>
            <a:ext cx="1632562" cy="1741940"/>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lnSpc>
                <a:spcPct val="125000"/>
              </a:lnSpc>
              <a:spcBef>
                <a:spcPts val="0"/>
              </a:spcBef>
              <a:defRPr/>
            </a:pPr>
            <a:r>
              <a:rPr lang="en-GB" sz="1200" dirty="0">
                <a:solidFill>
                  <a:srgbClr val="666666"/>
                </a:solidFill>
                <a:ea typeface="Open Sans Light" panose="020B0306030504020204" pitchFamily="34" charset="0"/>
                <a:cs typeface="Open Sans Light" panose="020B0306030504020204" pitchFamily="34" charset="0"/>
              </a:rPr>
              <a:t>By repairing and improving individual employee knowledge gaps our customers see improvements in KPIs and better customer outcomes.</a:t>
            </a:r>
          </a:p>
        </p:txBody>
      </p:sp>
      <p:sp>
        <p:nvSpPr>
          <p:cNvPr id="39" name="Title 38">
            <a:extLst>
              <a:ext uri="{FF2B5EF4-FFF2-40B4-BE49-F238E27FC236}">
                <a16:creationId xmlns:a16="http://schemas.microsoft.com/office/drawing/2014/main" id="{2844824D-8EE8-5FA6-8397-86AD5F630AAF}"/>
              </a:ext>
            </a:extLst>
          </p:cNvPr>
          <p:cNvSpPr>
            <a:spLocks noGrp="1"/>
          </p:cNvSpPr>
          <p:nvPr>
            <p:ph type="title" hasCustomPrompt="1"/>
          </p:nvPr>
        </p:nvSpPr>
        <p:spPr>
          <a:xfrm>
            <a:off x="721630" y="738965"/>
            <a:ext cx="10748740" cy="1325563"/>
          </a:xfrm>
        </p:spPr>
        <p:txBody>
          <a:bodyPr/>
          <a:lstStyle/>
          <a:p>
            <a:r>
              <a:rPr lang="en-GB"/>
              <a:t>How does Clever Nelly work?</a:t>
            </a:r>
            <a:endParaRPr lang="en-US"/>
          </a:p>
        </p:txBody>
      </p:sp>
      <p:sp>
        <p:nvSpPr>
          <p:cNvPr id="2" name="Picture Placeholder 5">
            <a:extLst>
              <a:ext uri="{FF2B5EF4-FFF2-40B4-BE49-F238E27FC236}">
                <a16:creationId xmlns:a16="http://schemas.microsoft.com/office/drawing/2014/main" id="{681582A4-DD39-248A-06AE-227D9DC77473}"/>
              </a:ext>
            </a:extLst>
          </p:cNvPr>
          <p:cNvSpPr>
            <a:spLocks noGrp="1"/>
          </p:cNvSpPr>
          <p:nvPr>
            <p:ph type="pic" sz="quarter" idx="26" hasCustomPrompt="1"/>
          </p:nvPr>
        </p:nvSpPr>
        <p:spPr>
          <a:xfrm>
            <a:off x="995400" y="2506303"/>
            <a:ext cx="392113" cy="327025"/>
          </a:xfrm>
        </p:spPr>
        <p:txBody>
          <a:bodyPr/>
          <a:lstStyle>
            <a:lvl1pPr marL="0" indent="0">
              <a:buNone/>
              <a:defRPr/>
            </a:lvl1pPr>
          </a:lstStyle>
          <a:p>
            <a:r>
              <a:rPr lang="en-US" dirty="0"/>
              <a:t>P</a:t>
            </a:r>
          </a:p>
        </p:txBody>
      </p:sp>
      <p:sp>
        <p:nvSpPr>
          <p:cNvPr id="5" name="Picture Placeholder 5">
            <a:extLst>
              <a:ext uri="{FF2B5EF4-FFF2-40B4-BE49-F238E27FC236}">
                <a16:creationId xmlns:a16="http://schemas.microsoft.com/office/drawing/2014/main" id="{3E0B7E63-A3DB-8B72-16DA-446873C4815E}"/>
              </a:ext>
            </a:extLst>
          </p:cNvPr>
          <p:cNvSpPr>
            <a:spLocks noGrp="1"/>
          </p:cNvSpPr>
          <p:nvPr>
            <p:ph type="pic" sz="quarter" idx="27" hasCustomPrompt="1"/>
          </p:nvPr>
        </p:nvSpPr>
        <p:spPr>
          <a:xfrm>
            <a:off x="3133007" y="2506303"/>
            <a:ext cx="392113" cy="327025"/>
          </a:xfrm>
        </p:spPr>
        <p:txBody>
          <a:bodyPr/>
          <a:lstStyle>
            <a:lvl1pPr marL="0" indent="0">
              <a:buNone/>
              <a:defRPr/>
            </a:lvl1pPr>
          </a:lstStyle>
          <a:p>
            <a:r>
              <a:rPr lang="en-US" dirty="0"/>
              <a:t>P</a:t>
            </a:r>
          </a:p>
        </p:txBody>
      </p:sp>
      <p:sp>
        <p:nvSpPr>
          <p:cNvPr id="8" name="Picture Placeholder 5">
            <a:extLst>
              <a:ext uri="{FF2B5EF4-FFF2-40B4-BE49-F238E27FC236}">
                <a16:creationId xmlns:a16="http://schemas.microsoft.com/office/drawing/2014/main" id="{0F2AA3B8-E753-0478-20B7-9C1078F55977}"/>
              </a:ext>
            </a:extLst>
          </p:cNvPr>
          <p:cNvSpPr>
            <a:spLocks noGrp="1"/>
          </p:cNvSpPr>
          <p:nvPr>
            <p:ph type="pic" sz="quarter" idx="28" hasCustomPrompt="1"/>
          </p:nvPr>
        </p:nvSpPr>
        <p:spPr>
          <a:xfrm>
            <a:off x="5270614" y="2506303"/>
            <a:ext cx="392113" cy="327025"/>
          </a:xfrm>
        </p:spPr>
        <p:txBody>
          <a:bodyPr/>
          <a:lstStyle>
            <a:lvl1pPr marL="0" indent="0">
              <a:buNone/>
              <a:defRPr/>
            </a:lvl1pPr>
          </a:lstStyle>
          <a:p>
            <a:r>
              <a:rPr lang="en-US" dirty="0"/>
              <a:t>P</a:t>
            </a:r>
          </a:p>
        </p:txBody>
      </p:sp>
      <p:sp>
        <p:nvSpPr>
          <p:cNvPr id="10" name="Picture Placeholder 5">
            <a:extLst>
              <a:ext uri="{FF2B5EF4-FFF2-40B4-BE49-F238E27FC236}">
                <a16:creationId xmlns:a16="http://schemas.microsoft.com/office/drawing/2014/main" id="{4F26B3CD-8417-082E-C9D8-ADEFD6483657}"/>
              </a:ext>
            </a:extLst>
          </p:cNvPr>
          <p:cNvSpPr>
            <a:spLocks noGrp="1"/>
          </p:cNvSpPr>
          <p:nvPr>
            <p:ph type="pic" sz="quarter" idx="29" hasCustomPrompt="1"/>
          </p:nvPr>
        </p:nvSpPr>
        <p:spPr>
          <a:xfrm>
            <a:off x="7408221" y="2506303"/>
            <a:ext cx="392113" cy="327025"/>
          </a:xfrm>
        </p:spPr>
        <p:txBody>
          <a:bodyPr/>
          <a:lstStyle>
            <a:lvl1pPr marL="0" indent="0">
              <a:buNone/>
              <a:defRPr/>
            </a:lvl1pPr>
          </a:lstStyle>
          <a:p>
            <a:r>
              <a:rPr lang="en-US" dirty="0"/>
              <a:t>P</a:t>
            </a:r>
          </a:p>
        </p:txBody>
      </p:sp>
      <p:sp>
        <p:nvSpPr>
          <p:cNvPr id="11" name="Text Placeholder 2">
            <a:extLst>
              <a:ext uri="{FF2B5EF4-FFF2-40B4-BE49-F238E27FC236}">
                <a16:creationId xmlns:a16="http://schemas.microsoft.com/office/drawing/2014/main" id="{DB441531-A10C-A5A4-4C6B-E07FC949B2BB}"/>
              </a:ext>
            </a:extLst>
          </p:cNvPr>
          <p:cNvSpPr>
            <a:spLocks noGrp="1"/>
          </p:cNvSpPr>
          <p:nvPr>
            <p:ph idx="30" hasCustomPrompt="1"/>
          </p:nvPr>
        </p:nvSpPr>
        <p:spPr>
          <a:xfrm>
            <a:off x="9564037" y="2936607"/>
            <a:ext cx="1632562"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0" i="0" u="none" strike="noStrike" kern="1200" cap="none" spc="0" normalizeH="0" baseline="0" noProof="0">
                <a:ln>
                  <a:noFill/>
                </a:ln>
                <a:solidFill>
                  <a:srgbClr val="660099"/>
                </a:solidFill>
                <a:effectLst/>
                <a:uLnTx/>
                <a:uFillTx/>
                <a:latin typeface="+mn-lt"/>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n-lt"/>
                <a:ea typeface="Open Sans Semibold" panose="020B0606030504020204" pitchFamily="34" charset="0"/>
                <a:cs typeface="Open Sans Semibold" panose="020B0606030504020204" pitchFamily="34" charset="0"/>
              </a:rPr>
              <a:t>03 Performance</a:t>
            </a:r>
            <a:endParaRPr kumimoji="0" lang="en-GB" sz="1200" b="0" i="0" u="none" strike="noStrike" kern="1200" cap="none" spc="0" normalizeH="0" baseline="0" noProof="0" dirty="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12" name="Text Placeholder 2">
            <a:extLst>
              <a:ext uri="{FF2B5EF4-FFF2-40B4-BE49-F238E27FC236}">
                <a16:creationId xmlns:a16="http://schemas.microsoft.com/office/drawing/2014/main" id="{62E0668B-F177-4B8A-20DB-B56FEF921957}"/>
              </a:ext>
            </a:extLst>
          </p:cNvPr>
          <p:cNvSpPr>
            <a:spLocks noGrp="1"/>
          </p:cNvSpPr>
          <p:nvPr>
            <p:ph idx="31" hasCustomPrompt="1"/>
          </p:nvPr>
        </p:nvSpPr>
        <p:spPr>
          <a:xfrm>
            <a:off x="9564037" y="3329247"/>
            <a:ext cx="1632562" cy="1741940"/>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000" b="0" i="0" u="none" strike="noStrike" kern="1200" cap="none" spc="0" normalizeH="0" baseline="0" noProof="0">
                <a:ln>
                  <a:noFill/>
                </a:ln>
                <a:solidFill>
                  <a:schemeClr val="tx2"/>
                </a:solidFill>
                <a:effectLst/>
                <a:uLnTx/>
                <a:uFillTx/>
                <a:ea typeface="Open Sans Semibold" panose="020B0606030504020204" pitchFamily="34" charset="0"/>
                <a:cs typeface="Open Sans Semibold" panose="020B060603050402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lvl="0">
              <a:lnSpc>
                <a:spcPct val="125000"/>
              </a:lnSpc>
              <a:spcBef>
                <a:spcPts val="0"/>
              </a:spcBef>
              <a:defRPr/>
            </a:pPr>
            <a:r>
              <a:rPr lang="en-GB" sz="1200" dirty="0">
                <a:solidFill>
                  <a:srgbClr val="666666"/>
                </a:solidFill>
                <a:ea typeface="Open Sans Light" panose="020B0306030504020204" pitchFamily="34" charset="0"/>
                <a:cs typeface="Open Sans Light" panose="020B0306030504020204" pitchFamily="34" charset="0"/>
              </a:rPr>
              <a:t>By repairing and improving individual employee knowledge gaps our customers see improvements in KPIs and better customer outcomes.</a:t>
            </a:r>
          </a:p>
        </p:txBody>
      </p:sp>
      <p:sp>
        <p:nvSpPr>
          <p:cNvPr id="13" name="Picture Placeholder 5">
            <a:extLst>
              <a:ext uri="{FF2B5EF4-FFF2-40B4-BE49-F238E27FC236}">
                <a16:creationId xmlns:a16="http://schemas.microsoft.com/office/drawing/2014/main" id="{9B803BCF-1E1A-9A15-9AF7-B98BBE38F2C9}"/>
              </a:ext>
            </a:extLst>
          </p:cNvPr>
          <p:cNvSpPr>
            <a:spLocks noGrp="1"/>
          </p:cNvSpPr>
          <p:nvPr>
            <p:ph type="pic" sz="quarter" idx="32" hasCustomPrompt="1"/>
          </p:nvPr>
        </p:nvSpPr>
        <p:spPr>
          <a:xfrm>
            <a:off x="9564037" y="2506302"/>
            <a:ext cx="392113" cy="327025"/>
          </a:xfrm>
        </p:spPr>
        <p:txBody>
          <a:bodyPr/>
          <a:lstStyle>
            <a:lvl1pPr marL="0" indent="0">
              <a:buNone/>
              <a:defRPr/>
            </a:lvl1pPr>
          </a:lstStyle>
          <a:p>
            <a:r>
              <a:rPr lang="en-US" dirty="0"/>
              <a:t>P</a:t>
            </a:r>
          </a:p>
        </p:txBody>
      </p:sp>
      <p:sp>
        <p:nvSpPr>
          <p:cNvPr id="14" name="Graphic 24">
            <a:extLst>
              <a:ext uri="{FF2B5EF4-FFF2-40B4-BE49-F238E27FC236}">
                <a16:creationId xmlns:a16="http://schemas.microsoft.com/office/drawing/2014/main" id="{C609FEF5-D985-21D3-8591-5997B2F0C130}"/>
              </a:ext>
            </a:extLst>
          </p:cNvPr>
          <p:cNvSpPr/>
          <p:nvPr userDrawn="1"/>
        </p:nvSpPr>
        <p:spPr>
          <a:xfrm>
            <a:off x="9569593" y="5576658"/>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Tree>
    <p:extLst>
      <p:ext uri="{BB962C8B-B14F-4D97-AF65-F5344CB8AC3E}">
        <p14:creationId xmlns:p14="http://schemas.microsoft.com/office/powerpoint/2010/main" val="1553604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w does Clever Nelly work 2">
    <p:bg>
      <p:bgPr>
        <a:solidFill>
          <a:srgbClr val="EFEFF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BDC216-D97B-7553-B85A-D348630F5E9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50" y="0"/>
            <a:ext cx="12201350" cy="6858000"/>
          </a:xfrm>
          <a:prstGeom prst="rect">
            <a:avLst/>
          </a:prstGeom>
        </p:spPr>
      </p:pic>
      <p:sp>
        <p:nvSpPr>
          <p:cNvPr id="8" name="Rectangle 7">
            <a:extLst>
              <a:ext uri="{FF2B5EF4-FFF2-40B4-BE49-F238E27FC236}">
                <a16:creationId xmlns:a16="http://schemas.microsoft.com/office/drawing/2014/main" id="{A0E5486F-1BAB-FEF5-83E1-6E1FB286B385}"/>
              </a:ext>
            </a:extLst>
          </p:cNvPr>
          <p:cNvSpPr/>
          <p:nvPr userDrawn="1"/>
        </p:nvSpPr>
        <p:spPr>
          <a:xfrm>
            <a:off x="1" y="0"/>
            <a:ext cx="12191999" cy="6858000"/>
          </a:xfrm>
          <a:prstGeom prst="rect">
            <a:avLst/>
          </a:prstGeom>
          <a:solidFill>
            <a:schemeClr val="tx2">
              <a:alpha val="654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graphicFrame>
        <p:nvGraphicFramePr>
          <p:cNvPr id="3" name="Table 2">
            <a:extLst>
              <a:ext uri="{FF2B5EF4-FFF2-40B4-BE49-F238E27FC236}">
                <a16:creationId xmlns:a16="http://schemas.microsoft.com/office/drawing/2014/main" id="{C1DBA573-4734-F776-66C0-6890F948034E}"/>
              </a:ext>
            </a:extLst>
          </p:cNvPr>
          <p:cNvGraphicFramePr>
            <a:graphicFrameLocks noGrp="1"/>
          </p:cNvGraphicFramePr>
          <p:nvPr userDrawn="1">
            <p:extLst>
              <p:ext uri="{D42A27DB-BD31-4B8C-83A1-F6EECF244321}">
                <p14:modId xmlns:p14="http://schemas.microsoft.com/office/powerpoint/2010/main" val="1741339146"/>
              </p:ext>
            </p:extLst>
          </p:nvPr>
        </p:nvGraphicFramePr>
        <p:xfrm>
          <a:off x="721630" y="2173481"/>
          <a:ext cx="10748740" cy="3600000"/>
        </p:xfrm>
        <a:graphic>
          <a:graphicData uri="http://schemas.openxmlformats.org/drawingml/2006/table">
            <a:tbl>
              <a:tblPr firstRow="1" bandRow="1">
                <a:tableStyleId>{5C22544A-7EE6-4342-B048-85BDC9FD1C3A}</a:tableStyleId>
              </a:tblPr>
              <a:tblGrid>
                <a:gridCol w="2687185">
                  <a:extLst>
                    <a:ext uri="{9D8B030D-6E8A-4147-A177-3AD203B41FA5}">
                      <a16:colId xmlns:a16="http://schemas.microsoft.com/office/drawing/2014/main" val="515344917"/>
                    </a:ext>
                  </a:extLst>
                </a:gridCol>
                <a:gridCol w="2687185">
                  <a:extLst>
                    <a:ext uri="{9D8B030D-6E8A-4147-A177-3AD203B41FA5}">
                      <a16:colId xmlns:a16="http://schemas.microsoft.com/office/drawing/2014/main" val="1478187978"/>
                    </a:ext>
                  </a:extLst>
                </a:gridCol>
                <a:gridCol w="2687185">
                  <a:extLst>
                    <a:ext uri="{9D8B030D-6E8A-4147-A177-3AD203B41FA5}">
                      <a16:colId xmlns:a16="http://schemas.microsoft.com/office/drawing/2014/main" val="329892937"/>
                    </a:ext>
                  </a:extLst>
                </a:gridCol>
                <a:gridCol w="2687185">
                  <a:extLst>
                    <a:ext uri="{9D8B030D-6E8A-4147-A177-3AD203B41FA5}">
                      <a16:colId xmlns:a16="http://schemas.microsoft.com/office/drawing/2014/main" val="910851963"/>
                    </a:ext>
                  </a:extLst>
                </a:gridCol>
              </a:tblGrid>
              <a:tr h="3600000">
                <a:tc>
                  <a:txBody>
                    <a:bodyPr/>
                    <a:lstStyle/>
                    <a:p>
                      <a:endParaRPr lang="en-US"/>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85934029"/>
                  </a:ext>
                </a:extLst>
              </a:tr>
            </a:tbl>
          </a:graphicData>
        </a:graphic>
      </p:graphicFrame>
      <p:sp>
        <p:nvSpPr>
          <p:cNvPr id="4" name="Graphic 24">
            <a:extLst>
              <a:ext uri="{FF2B5EF4-FFF2-40B4-BE49-F238E27FC236}">
                <a16:creationId xmlns:a16="http://schemas.microsoft.com/office/drawing/2014/main" id="{581E29B1-CD6E-789A-5FAC-756BD5A9C02B}"/>
              </a:ext>
            </a:extLst>
          </p:cNvPr>
          <p:cNvSpPr/>
          <p:nvPr userDrawn="1"/>
        </p:nvSpPr>
        <p:spPr>
          <a:xfrm>
            <a:off x="995401" y="5461786"/>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6" name="Graphic 24">
            <a:extLst>
              <a:ext uri="{FF2B5EF4-FFF2-40B4-BE49-F238E27FC236}">
                <a16:creationId xmlns:a16="http://schemas.microsoft.com/office/drawing/2014/main" id="{36A5B8F7-1318-EED4-B712-72B5073FB0A5}"/>
              </a:ext>
            </a:extLst>
          </p:cNvPr>
          <p:cNvSpPr/>
          <p:nvPr userDrawn="1"/>
        </p:nvSpPr>
        <p:spPr>
          <a:xfrm>
            <a:off x="6364306" y="5461786"/>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7" name="Graphic 24">
            <a:extLst>
              <a:ext uri="{FF2B5EF4-FFF2-40B4-BE49-F238E27FC236}">
                <a16:creationId xmlns:a16="http://schemas.microsoft.com/office/drawing/2014/main" id="{332B41F2-35E5-6B0F-AF59-B4F6D6178465}"/>
              </a:ext>
            </a:extLst>
          </p:cNvPr>
          <p:cNvSpPr/>
          <p:nvPr userDrawn="1"/>
        </p:nvSpPr>
        <p:spPr>
          <a:xfrm>
            <a:off x="9061123" y="5461786"/>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9" name="Graphic 24">
            <a:extLst>
              <a:ext uri="{FF2B5EF4-FFF2-40B4-BE49-F238E27FC236}">
                <a16:creationId xmlns:a16="http://schemas.microsoft.com/office/drawing/2014/main" id="{67B9EC06-FC43-EBFF-3393-96E36EAC978D}"/>
              </a:ext>
            </a:extLst>
          </p:cNvPr>
          <p:cNvSpPr/>
          <p:nvPr userDrawn="1"/>
        </p:nvSpPr>
        <p:spPr>
          <a:xfrm>
            <a:off x="3688861" y="5461786"/>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28" name="Text Placeholder 2">
            <a:extLst>
              <a:ext uri="{FF2B5EF4-FFF2-40B4-BE49-F238E27FC236}">
                <a16:creationId xmlns:a16="http://schemas.microsoft.com/office/drawing/2014/main" id="{3895393C-1344-051F-9F01-358F5EDD21E0}"/>
              </a:ext>
            </a:extLst>
          </p:cNvPr>
          <p:cNvSpPr>
            <a:spLocks noGrp="1"/>
          </p:cNvSpPr>
          <p:nvPr>
            <p:ph idx="13" hasCustomPrompt="1"/>
          </p:nvPr>
        </p:nvSpPr>
        <p:spPr>
          <a:xfrm>
            <a:off x="3688861" y="3015044"/>
            <a:ext cx="2152275"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1" i="0" u="none" strike="noStrike" kern="1200" cap="none" spc="0" normalizeH="0" baseline="0" noProof="0">
                <a:ln>
                  <a:noFill/>
                </a:ln>
                <a:solidFill>
                  <a:srgbClr val="660099"/>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mn-lt"/>
                <a:ea typeface="Open Sans Semibold" panose="020B0606030504020204" pitchFamily="34" charset="0"/>
                <a:cs typeface="Open Sans Semibold" panose="020B0606030504020204" pitchFamily="34" charset="0"/>
              </a:rPr>
              <a:t>02 Diagnostic</a:t>
            </a:r>
            <a:endParaRPr kumimoji="0" lang="en-GB" sz="12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33" name="Text Placeholder 2">
            <a:extLst>
              <a:ext uri="{FF2B5EF4-FFF2-40B4-BE49-F238E27FC236}">
                <a16:creationId xmlns:a16="http://schemas.microsoft.com/office/drawing/2014/main" id="{D189D10A-D05E-FB77-6DA8-0E69EBB79921}"/>
              </a:ext>
            </a:extLst>
          </p:cNvPr>
          <p:cNvSpPr>
            <a:spLocks noGrp="1"/>
          </p:cNvSpPr>
          <p:nvPr>
            <p:ph idx="15" hasCustomPrompt="1"/>
          </p:nvPr>
        </p:nvSpPr>
        <p:spPr>
          <a:xfrm>
            <a:off x="995401" y="3015044"/>
            <a:ext cx="2152275"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1" i="0" u="none" strike="noStrike" kern="1200" cap="none" spc="0" normalizeH="0" baseline="0" noProof="0">
                <a:ln>
                  <a:noFill/>
                </a:ln>
                <a:solidFill>
                  <a:srgbClr val="660099"/>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mn-lt"/>
                <a:ea typeface="Open Sans Semibold" panose="020B0606030504020204" pitchFamily="34" charset="0"/>
                <a:cs typeface="Open Sans Semibold" panose="020B0606030504020204" pitchFamily="34" charset="0"/>
              </a:rPr>
              <a:t>01 Your training</a:t>
            </a:r>
            <a:endParaRPr kumimoji="0" lang="en-GB" sz="12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35" name="Text Placeholder 2">
            <a:extLst>
              <a:ext uri="{FF2B5EF4-FFF2-40B4-BE49-F238E27FC236}">
                <a16:creationId xmlns:a16="http://schemas.microsoft.com/office/drawing/2014/main" id="{14DC1AE5-B02F-961C-694C-CF17E49DC804}"/>
              </a:ext>
            </a:extLst>
          </p:cNvPr>
          <p:cNvSpPr>
            <a:spLocks noGrp="1"/>
          </p:cNvSpPr>
          <p:nvPr>
            <p:ph idx="17" hasCustomPrompt="1"/>
          </p:nvPr>
        </p:nvSpPr>
        <p:spPr>
          <a:xfrm>
            <a:off x="6327365" y="3015043"/>
            <a:ext cx="2152275"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1" i="0" u="none" strike="noStrike" kern="1200" cap="none" spc="0" normalizeH="0" baseline="0" noProof="0">
                <a:ln>
                  <a:noFill/>
                </a:ln>
                <a:solidFill>
                  <a:srgbClr val="660099"/>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mn-lt"/>
                <a:ea typeface="Open Sans Semibold" panose="020B0606030504020204" pitchFamily="34" charset="0"/>
                <a:cs typeface="Open Sans Semibold" panose="020B0606030504020204" pitchFamily="34" charset="0"/>
              </a:rPr>
              <a:t>03 AI fixes gaps</a:t>
            </a:r>
            <a:endParaRPr kumimoji="0" lang="en-GB" sz="12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sp>
        <p:nvSpPr>
          <p:cNvPr id="37" name="Text Placeholder 2">
            <a:extLst>
              <a:ext uri="{FF2B5EF4-FFF2-40B4-BE49-F238E27FC236}">
                <a16:creationId xmlns:a16="http://schemas.microsoft.com/office/drawing/2014/main" id="{511EA2BB-8D09-A87F-583B-AEB20BF24323}"/>
              </a:ext>
            </a:extLst>
          </p:cNvPr>
          <p:cNvSpPr>
            <a:spLocks noGrp="1"/>
          </p:cNvSpPr>
          <p:nvPr>
            <p:ph idx="19" hasCustomPrompt="1"/>
          </p:nvPr>
        </p:nvSpPr>
        <p:spPr>
          <a:xfrm>
            <a:off x="9061121" y="3012310"/>
            <a:ext cx="2152275" cy="306153"/>
          </a:xfrm>
          <a:prstGeom prst="rect">
            <a:avLst/>
          </a:prstGeom>
        </p:spPr>
        <p:txBody>
          <a:bodyPr vert="horz" lIns="0" tIns="45720" rIns="91440" bIns="45720" rtlCol="0">
            <a:normAutofit/>
          </a:bodyPr>
          <a:lstStyle>
            <a:lvl1pPr marL="0" marR="0" indent="0" algn="l" defTabSz="914400" rtl="0" eaLnBrk="1" fontAlgn="auto" latinLnBrk="0" hangingPunct="1">
              <a:lnSpc>
                <a:spcPct val="125000"/>
              </a:lnSpc>
              <a:spcBef>
                <a:spcPts val="0"/>
              </a:spcBef>
              <a:spcAft>
                <a:spcPts val="0"/>
              </a:spcAft>
              <a:buClrTx/>
              <a:buSzTx/>
              <a:buFontTx/>
              <a:buNone/>
              <a:tabLst/>
              <a:defRPr kumimoji="0" lang="en-GB" sz="1600" b="1" i="0" u="none" strike="noStrike" kern="1200" cap="none" spc="0" normalizeH="0" baseline="0" noProof="0">
                <a:ln>
                  <a:noFill/>
                </a:ln>
                <a:solidFill>
                  <a:srgbClr val="660099"/>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mn-lt"/>
                <a:ea typeface="Open Sans Semibold" panose="020B0606030504020204" pitchFamily="34" charset="0"/>
                <a:cs typeface="Open Sans Semibold" panose="020B0606030504020204" pitchFamily="34" charset="0"/>
              </a:rPr>
              <a:t>03 Performance</a:t>
            </a:r>
            <a:endParaRPr kumimoji="0" lang="en-GB" sz="1200" b="0" i="0" u="none" strike="noStrike" kern="1200" cap="none" spc="0" normalizeH="0" baseline="0" noProof="0">
              <a:ln>
                <a:noFill/>
              </a:ln>
              <a:solidFill>
                <a:schemeClr val="tx1"/>
              </a:solidFill>
              <a:effectLst/>
              <a:uLnTx/>
              <a:uFillTx/>
              <a:latin typeface="+mj-lt"/>
              <a:ea typeface="Open Sans Light" panose="020B0306030504020204" pitchFamily="34" charset="0"/>
              <a:cs typeface="Open Sans Light" panose="020B0306030504020204" pitchFamily="34" charset="0"/>
            </a:endParaRPr>
          </a:p>
        </p:txBody>
      </p:sp>
      <p:grpSp>
        <p:nvGrpSpPr>
          <p:cNvPr id="10" name="Graphic 7">
            <a:extLst>
              <a:ext uri="{FF2B5EF4-FFF2-40B4-BE49-F238E27FC236}">
                <a16:creationId xmlns:a16="http://schemas.microsoft.com/office/drawing/2014/main" id="{BF96EFDA-B849-ABB2-9909-1C51F0BFF19F}"/>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1B40CEC-142B-CDA1-AA77-CC2525203F78}"/>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BDD8D6E-A375-7053-B64F-65548716F143}"/>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7" name="Picture Placeholder 16">
            <a:extLst>
              <a:ext uri="{FF2B5EF4-FFF2-40B4-BE49-F238E27FC236}">
                <a16:creationId xmlns:a16="http://schemas.microsoft.com/office/drawing/2014/main" id="{40CFC3DD-7910-A997-8796-6E91795A56B8}"/>
              </a:ext>
            </a:extLst>
          </p:cNvPr>
          <p:cNvSpPr>
            <a:spLocks noGrp="1"/>
          </p:cNvSpPr>
          <p:nvPr>
            <p:ph type="pic" sz="quarter" idx="21" hasCustomPrompt="1"/>
          </p:nvPr>
        </p:nvSpPr>
        <p:spPr>
          <a:xfrm>
            <a:off x="995401" y="2286473"/>
            <a:ext cx="490537" cy="528637"/>
          </a:xfrm>
        </p:spPr>
        <p:txBody>
          <a:bodyPr/>
          <a:lstStyle>
            <a:lvl1pPr marL="0" indent="0">
              <a:buNone/>
              <a:defRPr/>
            </a:lvl1pPr>
          </a:lstStyle>
          <a:p>
            <a:r>
              <a:rPr lang="en-US" dirty="0"/>
              <a:t>P</a:t>
            </a:r>
          </a:p>
        </p:txBody>
      </p:sp>
      <p:sp>
        <p:nvSpPr>
          <p:cNvPr id="19" name="Text Placeholder 18">
            <a:extLst>
              <a:ext uri="{FF2B5EF4-FFF2-40B4-BE49-F238E27FC236}">
                <a16:creationId xmlns:a16="http://schemas.microsoft.com/office/drawing/2014/main" id="{A0BB1FF3-E5F9-E7EA-2E05-F4F12619D42E}"/>
              </a:ext>
            </a:extLst>
          </p:cNvPr>
          <p:cNvSpPr>
            <a:spLocks noGrp="1"/>
          </p:cNvSpPr>
          <p:nvPr>
            <p:ph type="body" sz="quarter" idx="22" hasCustomPrompt="1"/>
          </p:nvPr>
        </p:nvSpPr>
        <p:spPr>
          <a:xfrm>
            <a:off x="995401" y="3388017"/>
            <a:ext cx="2152650" cy="1987550"/>
          </a:xfrm>
        </p:spPr>
        <p:txBody>
          <a:bodyPr lIns="0">
            <a:normAutofit/>
          </a:bodyPr>
          <a:lstStyle>
            <a:lvl1pPr marL="0" indent="0">
              <a:lnSpc>
                <a:spcPct val="100000"/>
              </a:lnSpc>
              <a:spcBef>
                <a:spcPts val="0"/>
              </a:spcBef>
              <a:buNone/>
              <a:defRPr sz="1000">
                <a:solidFill>
                  <a:schemeClr val="tx2"/>
                </a:solidFill>
              </a:defRPr>
            </a:lvl1pPr>
          </a:lstStyle>
          <a:p>
            <a:pPr lvl="0">
              <a:defRPr/>
            </a:pPr>
            <a:r>
              <a:rPr lang="en-GB">
                <a:solidFill>
                  <a:srgbClr val="666666"/>
                </a:solidFill>
                <a:ea typeface="Open Sans Light" panose="020B0306030504020204" pitchFamily="34" charset="0"/>
                <a:cs typeface="Open Sans Light" panose="020B0306030504020204" pitchFamily="34" charset="0"/>
              </a:rPr>
              <a:t>We are training content agnostic, supporting all functions and subjects:</a:t>
            </a:r>
          </a:p>
          <a:p>
            <a:pPr marL="171450" lvl="0" indent="-171450">
              <a:buFont typeface="Helvetica" pitchFamily="2" charset="0"/>
              <a:buChar char="→"/>
              <a:defRPr/>
            </a:pPr>
            <a:r>
              <a:rPr lang="en-GB">
                <a:solidFill>
                  <a:srgbClr val="666666"/>
                </a:solidFill>
                <a:ea typeface="Open Sans Light" panose="020B0306030504020204" pitchFamily="34" charset="0"/>
                <a:cs typeface="Open Sans Light" panose="020B0306030504020204" pitchFamily="34" charset="0"/>
              </a:rPr>
              <a:t>Compliance </a:t>
            </a:r>
          </a:p>
          <a:p>
            <a:pPr marL="171450" lvl="0" indent="-171450">
              <a:buFont typeface="Helvetica" pitchFamily="2" charset="0"/>
              <a:buChar char="→"/>
              <a:defRPr/>
            </a:pPr>
            <a:r>
              <a:rPr lang="en-GB">
                <a:solidFill>
                  <a:srgbClr val="666666"/>
                </a:solidFill>
                <a:ea typeface="Open Sans Light" panose="020B0306030504020204" pitchFamily="34" charset="0"/>
                <a:cs typeface="Open Sans Light" panose="020B0306030504020204" pitchFamily="34" charset="0"/>
              </a:rPr>
              <a:t>Induction </a:t>
            </a:r>
          </a:p>
          <a:p>
            <a:pPr marL="171450" lvl="0" indent="-171450">
              <a:buFont typeface="Helvetica" pitchFamily="2" charset="0"/>
              <a:buChar char="→"/>
              <a:defRPr/>
            </a:pPr>
            <a:r>
              <a:rPr lang="en-GB">
                <a:solidFill>
                  <a:srgbClr val="666666"/>
                </a:solidFill>
                <a:ea typeface="Open Sans Light" panose="020B0306030504020204" pitchFamily="34" charset="0"/>
                <a:cs typeface="Open Sans Light" panose="020B0306030504020204" pitchFamily="34" charset="0"/>
              </a:rPr>
              <a:t>Systems</a:t>
            </a:r>
          </a:p>
          <a:p>
            <a:pPr marL="171450" lvl="0" indent="-171450">
              <a:buFont typeface="Helvetica" pitchFamily="2" charset="0"/>
              <a:buChar char="→"/>
              <a:defRPr/>
            </a:pPr>
            <a:r>
              <a:rPr lang="en-GB">
                <a:solidFill>
                  <a:srgbClr val="666666"/>
                </a:solidFill>
                <a:ea typeface="Open Sans Light" panose="020B0306030504020204" pitchFamily="34" charset="0"/>
                <a:cs typeface="Open Sans Light" panose="020B0306030504020204" pitchFamily="34" charset="0"/>
              </a:rPr>
              <a:t>Sales</a:t>
            </a:r>
          </a:p>
          <a:p>
            <a:pPr marL="171450" lvl="0" indent="-171450">
              <a:buFont typeface="Helvetica" pitchFamily="2" charset="0"/>
              <a:buChar char="→"/>
              <a:defRPr/>
            </a:pPr>
            <a:r>
              <a:rPr lang="en-GB">
                <a:solidFill>
                  <a:srgbClr val="666666"/>
                </a:solidFill>
                <a:ea typeface="Open Sans Light" panose="020B0306030504020204" pitchFamily="34" charset="0"/>
                <a:cs typeface="Open Sans Light" panose="020B0306030504020204" pitchFamily="34" charset="0"/>
              </a:rPr>
              <a:t>Product</a:t>
            </a:r>
          </a:p>
          <a:p>
            <a:pPr marL="171450" lvl="0" indent="-171450">
              <a:buFont typeface="Helvetica" pitchFamily="2" charset="0"/>
              <a:buChar char="→"/>
              <a:defRPr/>
            </a:pPr>
            <a:r>
              <a:rPr lang="en-GB">
                <a:solidFill>
                  <a:srgbClr val="666666"/>
                </a:solidFill>
                <a:ea typeface="Open Sans Light" panose="020B0306030504020204" pitchFamily="34" charset="0"/>
                <a:cs typeface="Open Sans Light" panose="020B0306030504020204" pitchFamily="34" charset="0"/>
              </a:rPr>
              <a:t>Customer Service</a:t>
            </a:r>
          </a:p>
          <a:p>
            <a:pPr marL="171450" lvl="0" indent="-171450">
              <a:buFont typeface="Helvetica" pitchFamily="2" charset="0"/>
              <a:buChar char="→"/>
              <a:defRPr/>
            </a:pPr>
            <a:r>
              <a:rPr lang="en-GB">
                <a:solidFill>
                  <a:srgbClr val="666666"/>
                </a:solidFill>
                <a:ea typeface="Open Sans Light" panose="020B0306030504020204" pitchFamily="34" charset="0"/>
                <a:cs typeface="Open Sans Light" panose="020B0306030504020204" pitchFamily="34" charset="0"/>
              </a:rPr>
              <a:t>Infosec</a:t>
            </a:r>
          </a:p>
          <a:p>
            <a:pPr lvl="0"/>
            <a:endParaRPr lang="en-US"/>
          </a:p>
        </p:txBody>
      </p:sp>
      <p:sp>
        <p:nvSpPr>
          <p:cNvPr id="22" name="Text Placeholder 21">
            <a:extLst>
              <a:ext uri="{FF2B5EF4-FFF2-40B4-BE49-F238E27FC236}">
                <a16:creationId xmlns:a16="http://schemas.microsoft.com/office/drawing/2014/main" id="{DB3492E0-12B7-1755-CB0E-77350C91DD2E}"/>
              </a:ext>
            </a:extLst>
          </p:cNvPr>
          <p:cNvSpPr>
            <a:spLocks noGrp="1"/>
          </p:cNvSpPr>
          <p:nvPr>
            <p:ph type="body" sz="quarter" idx="23" hasCustomPrompt="1"/>
          </p:nvPr>
        </p:nvSpPr>
        <p:spPr>
          <a:xfrm>
            <a:off x="3688168" y="3388017"/>
            <a:ext cx="2152650" cy="1987550"/>
          </a:xfrm>
        </p:spPr>
        <p:txBody>
          <a:bodyPr l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tx2"/>
                </a:solidFill>
              </a:defRPr>
            </a:lvl1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en-GB" sz="1400">
                <a:solidFill>
                  <a:srgbClr val="666666"/>
                </a:solidFill>
                <a:ea typeface="Open Sans Light" panose="020B0306030504020204" pitchFamily="34" charset="0"/>
                <a:cs typeface="Open Sans Light" panose="020B0306030504020204" pitchFamily="34" charset="0"/>
              </a:rPr>
              <a:t>Post-diagnostic profile</a:t>
            </a:r>
          </a:p>
        </p:txBody>
      </p:sp>
      <p:sp>
        <p:nvSpPr>
          <p:cNvPr id="23" name="Text Placeholder 18">
            <a:extLst>
              <a:ext uri="{FF2B5EF4-FFF2-40B4-BE49-F238E27FC236}">
                <a16:creationId xmlns:a16="http://schemas.microsoft.com/office/drawing/2014/main" id="{E6C804A8-0882-903E-EF03-3760C07CA658}"/>
              </a:ext>
            </a:extLst>
          </p:cNvPr>
          <p:cNvSpPr>
            <a:spLocks noGrp="1"/>
          </p:cNvSpPr>
          <p:nvPr>
            <p:ph type="body" sz="quarter" idx="24" hasCustomPrompt="1"/>
          </p:nvPr>
        </p:nvSpPr>
        <p:spPr>
          <a:xfrm>
            <a:off x="6326990" y="3363815"/>
            <a:ext cx="2152650" cy="1987550"/>
          </a:xfrm>
        </p:spPr>
        <p:txBody>
          <a:bodyPr lIns="0">
            <a:normAutofit/>
          </a:bodyPr>
          <a:lstStyle>
            <a:lvl1pPr marL="0" indent="0">
              <a:lnSpc>
                <a:spcPct val="100000"/>
              </a:lnSpc>
              <a:buNone/>
              <a:defRPr sz="1000">
                <a:solidFill>
                  <a:schemeClr val="tx2"/>
                </a:solidFill>
              </a:defRPr>
            </a:lvl1pPr>
          </a:lstStyle>
          <a:p>
            <a:pPr lvl="0">
              <a:lnSpc>
                <a:spcPct val="125000"/>
              </a:lnSpc>
              <a:spcBef>
                <a:spcPts val="0"/>
              </a:spcBef>
              <a:defRPr/>
            </a:pPr>
            <a:r>
              <a:rPr lang="en-GB" sz="1000">
                <a:solidFill>
                  <a:srgbClr val="666666"/>
                </a:solidFill>
                <a:ea typeface="Open Sans Light" panose="020B0306030504020204" pitchFamily="34" charset="0"/>
                <a:cs typeface="Open Sans Light" panose="020B0306030504020204" pitchFamily="34" charset="0"/>
              </a:rPr>
              <a:t>Ongoing competency with Clever Nelly – Average improvement of 65%</a:t>
            </a:r>
          </a:p>
        </p:txBody>
      </p:sp>
      <p:sp>
        <p:nvSpPr>
          <p:cNvPr id="24" name="Text Placeholder 18">
            <a:extLst>
              <a:ext uri="{FF2B5EF4-FFF2-40B4-BE49-F238E27FC236}">
                <a16:creationId xmlns:a16="http://schemas.microsoft.com/office/drawing/2014/main" id="{25DC370A-44DF-1EBA-EE45-3724269C0D7E}"/>
              </a:ext>
            </a:extLst>
          </p:cNvPr>
          <p:cNvSpPr>
            <a:spLocks noGrp="1"/>
          </p:cNvSpPr>
          <p:nvPr>
            <p:ph type="body" sz="quarter" idx="25" hasCustomPrompt="1"/>
          </p:nvPr>
        </p:nvSpPr>
        <p:spPr>
          <a:xfrm>
            <a:off x="9061121" y="3386748"/>
            <a:ext cx="2152650" cy="1987550"/>
          </a:xfrm>
        </p:spPr>
        <p:txBody>
          <a:bodyPr lIns="0">
            <a:normAutofit/>
          </a:bodyPr>
          <a:lstStyle>
            <a:lvl1pPr marL="0" indent="0">
              <a:lnSpc>
                <a:spcPct val="100000"/>
              </a:lnSpc>
              <a:buNone/>
              <a:defRPr sz="1000">
                <a:solidFill>
                  <a:schemeClr val="tx2"/>
                </a:solidFill>
              </a:defRPr>
            </a:lvl1pPr>
          </a:lstStyle>
          <a:p>
            <a:pPr lvl="0">
              <a:lnSpc>
                <a:spcPct val="125000"/>
              </a:lnSpc>
              <a:spcBef>
                <a:spcPts val="0"/>
              </a:spcBef>
              <a:defRPr/>
            </a:pPr>
            <a:r>
              <a:rPr lang="en-GB" sz="1000" b="1">
                <a:solidFill>
                  <a:srgbClr val="666666"/>
                </a:solidFill>
                <a:ea typeface="Open Sans Semibold" panose="020B0606030504020204" pitchFamily="34" charset="0"/>
                <a:cs typeface="Open Sans Semibold" panose="020B0606030504020204" pitchFamily="34" charset="0"/>
              </a:rPr>
              <a:t>+13% </a:t>
            </a:r>
            <a:r>
              <a:rPr lang="en-GB" sz="1000">
                <a:solidFill>
                  <a:srgbClr val="666666"/>
                </a:solidFill>
                <a:ea typeface="Open Sans Light" panose="020B0306030504020204" pitchFamily="34" charset="0"/>
                <a:cs typeface="Open Sans Light" panose="020B0306030504020204" pitchFamily="34" charset="0"/>
              </a:rPr>
              <a:t>First Contact Resolution (FCR)</a:t>
            </a:r>
          </a:p>
          <a:p>
            <a:pPr lvl="0">
              <a:lnSpc>
                <a:spcPct val="125000"/>
              </a:lnSpc>
              <a:spcBef>
                <a:spcPts val="0"/>
              </a:spcBef>
              <a:defRPr/>
            </a:pPr>
            <a:r>
              <a:rPr lang="en-GB" sz="1000" b="1">
                <a:solidFill>
                  <a:srgbClr val="666666"/>
                </a:solidFill>
                <a:ea typeface="Open Sans Semibold" panose="020B0606030504020204" pitchFamily="34" charset="0"/>
                <a:cs typeface="Open Sans Semibold" panose="020B0606030504020204" pitchFamily="34" charset="0"/>
              </a:rPr>
              <a:t>+7% </a:t>
            </a:r>
            <a:r>
              <a:rPr lang="en-GB" sz="1000">
                <a:solidFill>
                  <a:srgbClr val="666666"/>
                </a:solidFill>
                <a:ea typeface="Open Sans Light" panose="020B0306030504020204" pitchFamily="34" charset="0"/>
                <a:cs typeface="Open Sans Light" panose="020B0306030504020204" pitchFamily="34" charset="0"/>
              </a:rPr>
              <a:t>Customer Satisfaction (CSAT)</a:t>
            </a:r>
          </a:p>
          <a:p>
            <a:pPr lvl="0">
              <a:lnSpc>
                <a:spcPct val="125000"/>
              </a:lnSpc>
              <a:spcBef>
                <a:spcPts val="0"/>
              </a:spcBef>
              <a:defRPr/>
            </a:pPr>
            <a:r>
              <a:rPr lang="en-GB" sz="1000" b="1">
                <a:solidFill>
                  <a:srgbClr val="666666"/>
                </a:solidFill>
                <a:ea typeface="Open Sans Semibold" panose="020B0606030504020204" pitchFamily="34" charset="0"/>
                <a:cs typeface="Open Sans Semibold" panose="020B0606030504020204" pitchFamily="34" charset="0"/>
              </a:rPr>
              <a:t>-20% </a:t>
            </a:r>
            <a:r>
              <a:rPr lang="en-GB" sz="1000">
                <a:solidFill>
                  <a:srgbClr val="666666"/>
                </a:solidFill>
                <a:ea typeface="Open Sans Light" panose="020B0306030504020204" pitchFamily="34" charset="0"/>
                <a:cs typeface="Open Sans Light" panose="020B0306030504020204" pitchFamily="34" charset="0"/>
              </a:rPr>
              <a:t>Reportable complaints</a:t>
            </a:r>
          </a:p>
          <a:p>
            <a:pPr lvl="0">
              <a:lnSpc>
                <a:spcPct val="125000"/>
              </a:lnSpc>
              <a:spcBef>
                <a:spcPts val="0"/>
              </a:spcBef>
              <a:defRPr/>
            </a:pPr>
            <a:r>
              <a:rPr lang="en-GB" sz="1000" b="1">
                <a:solidFill>
                  <a:srgbClr val="666666"/>
                </a:solidFill>
                <a:ea typeface="Open Sans Semibold" panose="020B0606030504020204" pitchFamily="34" charset="0"/>
                <a:cs typeface="Open Sans Semibold" panose="020B0606030504020204" pitchFamily="34" charset="0"/>
              </a:rPr>
              <a:t>-30% </a:t>
            </a:r>
            <a:r>
              <a:rPr lang="en-GB" sz="1000">
                <a:solidFill>
                  <a:srgbClr val="666666"/>
                </a:solidFill>
                <a:ea typeface="Open Sans Light" panose="020B0306030504020204" pitchFamily="34" charset="0"/>
                <a:cs typeface="Open Sans Light" panose="020B0306030504020204" pitchFamily="34" charset="0"/>
              </a:rPr>
              <a:t>People-based errors</a:t>
            </a:r>
          </a:p>
        </p:txBody>
      </p:sp>
      <p:sp>
        <p:nvSpPr>
          <p:cNvPr id="26" name="Picture Placeholder 16">
            <a:extLst>
              <a:ext uri="{FF2B5EF4-FFF2-40B4-BE49-F238E27FC236}">
                <a16:creationId xmlns:a16="http://schemas.microsoft.com/office/drawing/2014/main" id="{0E449404-E7C1-0871-A095-F2948BCE3CD6}"/>
              </a:ext>
            </a:extLst>
          </p:cNvPr>
          <p:cNvSpPr>
            <a:spLocks noGrp="1"/>
          </p:cNvSpPr>
          <p:nvPr>
            <p:ph type="pic" sz="quarter" idx="26" hasCustomPrompt="1"/>
          </p:nvPr>
        </p:nvSpPr>
        <p:spPr>
          <a:xfrm>
            <a:off x="3688168" y="2297997"/>
            <a:ext cx="490537" cy="528637"/>
          </a:xfrm>
        </p:spPr>
        <p:txBody>
          <a:bodyPr/>
          <a:lstStyle>
            <a:lvl1pPr marL="0" indent="0">
              <a:buNone/>
              <a:defRPr/>
            </a:lvl1pPr>
          </a:lstStyle>
          <a:p>
            <a:r>
              <a:rPr lang="en-US" dirty="0"/>
              <a:t>P</a:t>
            </a:r>
          </a:p>
        </p:txBody>
      </p:sp>
      <p:sp>
        <p:nvSpPr>
          <p:cNvPr id="27" name="Picture Placeholder 16">
            <a:extLst>
              <a:ext uri="{FF2B5EF4-FFF2-40B4-BE49-F238E27FC236}">
                <a16:creationId xmlns:a16="http://schemas.microsoft.com/office/drawing/2014/main" id="{688BE5D5-3B0C-DE76-65E8-04FDA409DA2E}"/>
              </a:ext>
            </a:extLst>
          </p:cNvPr>
          <p:cNvSpPr>
            <a:spLocks noGrp="1"/>
          </p:cNvSpPr>
          <p:nvPr>
            <p:ph type="pic" sz="quarter" idx="27" hasCustomPrompt="1"/>
          </p:nvPr>
        </p:nvSpPr>
        <p:spPr>
          <a:xfrm>
            <a:off x="6326990" y="2297997"/>
            <a:ext cx="490537" cy="528637"/>
          </a:xfrm>
        </p:spPr>
        <p:txBody>
          <a:bodyPr/>
          <a:lstStyle>
            <a:lvl1pPr marL="0" indent="0">
              <a:buNone/>
              <a:defRPr/>
            </a:lvl1pPr>
          </a:lstStyle>
          <a:p>
            <a:r>
              <a:rPr lang="en-US" dirty="0"/>
              <a:t>P</a:t>
            </a:r>
          </a:p>
        </p:txBody>
      </p:sp>
      <p:sp>
        <p:nvSpPr>
          <p:cNvPr id="30" name="Picture Placeholder 16">
            <a:extLst>
              <a:ext uri="{FF2B5EF4-FFF2-40B4-BE49-F238E27FC236}">
                <a16:creationId xmlns:a16="http://schemas.microsoft.com/office/drawing/2014/main" id="{0598589F-D458-9297-D9CA-CDA35F4326BD}"/>
              </a:ext>
            </a:extLst>
          </p:cNvPr>
          <p:cNvSpPr>
            <a:spLocks noGrp="1"/>
          </p:cNvSpPr>
          <p:nvPr>
            <p:ph type="pic" sz="quarter" idx="28" hasCustomPrompt="1"/>
          </p:nvPr>
        </p:nvSpPr>
        <p:spPr>
          <a:xfrm>
            <a:off x="9061121" y="2297997"/>
            <a:ext cx="490537" cy="528637"/>
          </a:xfrm>
        </p:spPr>
        <p:txBody>
          <a:bodyPr/>
          <a:lstStyle>
            <a:lvl1pPr marL="0" indent="0">
              <a:buNone/>
              <a:defRPr/>
            </a:lvl1pPr>
          </a:lstStyle>
          <a:p>
            <a:r>
              <a:rPr lang="en-US" dirty="0"/>
              <a:t>P</a:t>
            </a:r>
          </a:p>
        </p:txBody>
      </p:sp>
      <p:sp>
        <p:nvSpPr>
          <p:cNvPr id="11" name="Title 10">
            <a:extLst>
              <a:ext uri="{FF2B5EF4-FFF2-40B4-BE49-F238E27FC236}">
                <a16:creationId xmlns:a16="http://schemas.microsoft.com/office/drawing/2014/main" id="{F8FEA152-222D-BB3D-A64E-F80FAF204EBC}"/>
              </a:ext>
            </a:extLst>
          </p:cNvPr>
          <p:cNvSpPr>
            <a:spLocks noGrp="1"/>
          </p:cNvSpPr>
          <p:nvPr>
            <p:ph type="title" hasCustomPrompt="1"/>
          </p:nvPr>
        </p:nvSpPr>
        <p:spPr>
          <a:xfrm>
            <a:off x="741784" y="691664"/>
            <a:ext cx="10708434" cy="1325563"/>
          </a:xfrm>
        </p:spPr>
        <p:txBody>
          <a:bodyPr/>
          <a:lstStyle>
            <a:lvl1pPr>
              <a:defRPr>
                <a:solidFill>
                  <a:schemeClr val="bg1"/>
                </a:solidFill>
              </a:defRPr>
            </a:lvl1pPr>
          </a:lstStyle>
          <a:p>
            <a:r>
              <a:rPr lang="en-GB"/>
              <a:t>How does Clever Nelly Work?</a:t>
            </a:r>
            <a:endParaRPr lang="en-US"/>
          </a:p>
        </p:txBody>
      </p:sp>
    </p:spTree>
    <p:extLst>
      <p:ext uri="{BB962C8B-B14F-4D97-AF65-F5344CB8AC3E}">
        <p14:creationId xmlns:p14="http://schemas.microsoft.com/office/powerpoint/2010/main" val="3022380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w does Clever Nelly work 3">
    <p:bg>
      <p:bgPr>
        <a:solidFill>
          <a:srgbClr val="EFEFF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BDC216-D97B-7553-B85A-D348630F5E9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50" y="0"/>
            <a:ext cx="12201350" cy="6858000"/>
          </a:xfrm>
          <a:prstGeom prst="rect">
            <a:avLst/>
          </a:prstGeom>
        </p:spPr>
      </p:pic>
      <p:sp>
        <p:nvSpPr>
          <p:cNvPr id="8" name="Rectangle 7">
            <a:extLst>
              <a:ext uri="{FF2B5EF4-FFF2-40B4-BE49-F238E27FC236}">
                <a16:creationId xmlns:a16="http://schemas.microsoft.com/office/drawing/2014/main" id="{A0E5486F-1BAB-FEF5-83E1-6E1FB286B385}"/>
              </a:ext>
            </a:extLst>
          </p:cNvPr>
          <p:cNvSpPr/>
          <p:nvPr userDrawn="1"/>
        </p:nvSpPr>
        <p:spPr>
          <a:xfrm>
            <a:off x="-9350" y="0"/>
            <a:ext cx="12191999" cy="6858000"/>
          </a:xfrm>
          <a:prstGeom prst="rect">
            <a:avLst/>
          </a:prstGeom>
          <a:solidFill>
            <a:schemeClr val="tx2">
              <a:alpha val="654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grpSp>
        <p:nvGrpSpPr>
          <p:cNvPr id="10" name="Graphic 7">
            <a:extLst>
              <a:ext uri="{FF2B5EF4-FFF2-40B4-BE49-F238E27FC236}">
                <a16:creationId xmlns:a16="http://schemas.microsoft.com/office/drawing/2014/main" id="{BF96EFDA-B849-ABB2-9909-1C51F0BFF19F}"/>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F1B40CEC-142B-CDA1-AA77-CC2525203F78}"/>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BDD8D6E-A375-7053-B64F-65548716F143}"/>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graphicFrame>
        <p:nvGraphicFramePr>
          <p:cNvPr id="15" name="Table 14">
            <a:extLst>
              <a:ext uri="{FF2B5EF4-FFF2-40B4-BE49-F238E27FC236}">
                <a16:creationId xmlns:a16="http://schemas.microsoft.com/office/drawing/2014/main" id="{331769F9-5346-1121-3D2A-6629A214A2A1}"/>
              </a:ext>
            </a:extLst>
          </p:cNvPr>
          <p:cNvGraphicFramePr>
            <a:graphicFrameLocks noGrp="1"/>
          </p:cNvGraphicFramePr>
          <p:nvPr userDrawn="1">
            <p:extLst>
              <p:ext uri="{D42A27DB-BD31-4B8C-83A1-F6EECF244321}">
                <p14:modId xmlns:p14="http://schemas.microsoft.com/office/powerpoint/2010/main" val="1145714000"/>
              </p:ext>
            </p:extLst>
          </p:nvPr>
        </p:nvGraphicFramePr>
        <p:xfrm>
          <a:off x="1080000" y="2249039"/>
          <a:ext cx="10273800" cy="3600000"/>
        </p:xfrm>
        <a:graphic>
          <a:graphicData uri="http://schemas.openxmlformats.org/drawingml/2006/table">
            <a:tbl>
              <a:tblPr firstRow="1" bandRow="1">
                <a:tableStyleId>{5C22544A-7EE6-4342-B048-85BDC9FD1C3A}</a:tableStyleId>
              </a:tblPr>
              <a:tblGrid>
                <a:gridCol w="3424600">
                  <a:extLst>
                    <a:ext uri="{9D8B030D-6E8A-4147-A177-3AD203B41FA5}">
                      <a16:colId xmlns:a16="http://schemas.microsoft.com/office/drawing/2014/main" val="515344917"/>
                    </a:ext>
                  </a:extLst>
                </a:gridCol>
                <a:gridCol w="3424600">
                  <a:extLst>
                    <a:ext uri="{9D8B030D-6E8A-4147-A177-3AD203B41FA5}">
                      <a16:colId xmlns:a16="http://schemas.microsoft.com/office/drawing/2014/main" val="1478187978"/>
                    </a:ext>
                  </a:extLst>
                </a:gridCol>
                <a:gridCol w="3424600">
                  <a:extLst>
                    <a:ext uri="{9D8B030D-6E8A-4147-A177-3AD203B41FA5}">
                      <a16:colId xmlns:a16="http://schemas.microsoft.com/office/drawing/2014/main" val="329892937"/>
                    </a:ext>
                  </a:extLst>
                </a:gridCol>
              </a:tblGrid>
              <a:tr h="3600000">
                <a:tc>
                  <a:txBody>
                    <a:bodyPr/>
                    <a:lstStyle/>
                    <a:p>
                      <a:endParaRPr lang="en-US"/>
                    </a:p>
                  </a:txBody>
                  <a:tcP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a:p>
                  </a:txBody>
                  <a:tcP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a:p>
                  </a:txBody>
                  <a:tcP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85934029"/>
                  </a:ext>
                </a:extLst>
              </a:tr>
            </a:tbl>
          </a:graphicData>
        </a:graphic>
      </p:graphicFrame>
      <p:sp>
        <p:nvSpPr>
          <p:cNvPr id="32" name="Picture Placeholder 31">
            <a:extLst>
              <a:ext uri="{FF2B5EF4-FFF2-40B4-BE49-F238E27FC236}">
                <a16:creationId xmlns:a16="http://schemas.microsoft.com/office/drawing/2014/main" id="{2C388E68-D6F0-3910-FA92-E4DD4644A65C}"/>
              </a:ext>
            </a:extLst>
          </p:cNvPr>
          <p:cNvSpPr>
            <a:spLocks noGrp="1"/>
          </p:cNvSpPr>
          <p:nvPr>
            <p:ph type="pic" sz="quarter" idx="10"/>
          </p:nvPr>
        </p:nvSpPr>
        <p:spPr>
          <a:xfrm>
            <a:off x="1185119" y="2287136"/>
            <a:ext cx="3250356" cy="2392196"/>
          </a:xfrm>
        </p:spPr>
        <p:txBody>
          <a:bodyPr/>
          <a:lstStyle/>
          <a:p>
            <a:endParaRPr lang="en-US"/>
          </a:p>
        </p:txBody>
      </p:sp>
      <p:sp>
        <p:nvSpPr>
          <p:cNvPr id="39" name="Picture Placeholder 31">
            <a:extLst>
              <a:ext uri="{FF2B5EF4-FFF2-40B4-BE49-F238E27FC236}">
                <a16:creationId xmlns:a16="http://schemas.microsoft.com/office/drawing/2014/main" id="{C7ECDF82-B128-592D-7A82-B5F117926318}"/>
              </a:ext>
            </a:extLst>
          </p:cNvPr>
          <p:cNvSpPr>
            <a:spLocks noGrp="1"/>
          </p:cNvSpPr>
          <p:nvPr>
            <p:ph type="pic" sz="quarter" idx="11"/>
          </p:nvPr>
        </p:nvSpPr>
        <p:spPr>
          <a:xfrm>
            <a:off x="4604518" y="3511450"/>
            <a:ext cx="3250356" cy="2263692"/>
          </a:xfrm>
        </p:spPr>
        <p:txBody>
          <a:bodyPr/>
          <a:lstStyle/>
          <a:p>
            <a:endParaRPr lang="en-US"/>
          </a:p>
        </p:txBody>
      </p:sp>
      <p:sp>
        <p:nvSpPr>
          <p:cNvPr id="40" name="Picture Placeholder 31">
            <a:extLst>
              <a:ext uri="{FF2B5EF4-FFF2-40B4-BE49-F238E27FC236}">
                <a16:creationId xmlns:a16="http://schemas.microsoft.com/office/drawing/2014/main" id="{D70BE298-8429-1A68-A9BB-1156E8B73F9D}"/>
              </a:ext>
            </a:extLst>
          </p:cNvPr>
          <p:cNvSpPr>
            <a:spLocks noGrp="1"/>
          </p:cNvSpPr>
          <p:nvPr>
            <p:ph type="pic" sz="quarter" idx="12"/>
          </p:nvPr>
        </p:nvSpPr>
        <p:spPr>
          <a:xfrm>
            <a:off x="8015599" y="2347115"/>
            <a:ext cx="3250356" cy="2392196"/>
          </a:xfrm>
        </p:spPr>
        <p:txBody>
          <a:bodyPr/>
          <a:lstStyle/>
          <a:p>
            <a:endParaRPr lang="en-US"/>
          </a:p>
        </p:txBody>
      </p:sp>
      <p:grpSp>
        <p:nvGrpSpPr>
          <p:cNvPr id="41" name="Group 40">
            <a:extLst>
              <a:ext uri="{FF2B5EF4-FFF2-40B4-BE49-F238E27FC236}">
                <a16:creationId xmlns:a16="http://schemas.microsoft.com/office/drawing/2014/main" id="{1A1EE835-B8EC-98C2-413A-320E79FB4B7F}"/>
              </a:ext>
            </a:extLst>
          </p:cNvPr>
          <p:cNvGrpSpPr/>
          <p:nvPr userDrawn="1"/>
        </p:nvGrpSpPr>
        <p:grpSpPr>
          <a:xfrm>
            <a:off x="4333898" y="3875118"/>
            <a:ext cx="358465" cy="358465"/>
            <a:chOff x="4333898" y="4198771"/>
            <a:chExt cx="358465" cy="358465"/>
          </a:xfrm>
        </p:grpSpPr>
        <p:sp>
          <p:nvSpPr>
            <p:cNvPr id="17" name="Oval 16">
              <a:extLst>
                <a:ext uri="{FF2B5EF4-FFF2-40B4-BE49-F238E27FC236}">
                  <a16:creationId xmlns:a16="http://schemas.microsoft.com/office/drawing/2014/main" id="{EB68D11F-D78D-34D7-6B94-C8B6F9AEBDA4}"/>
                </a:ext>
              </a:extLst>
            </p:cNvPr>
            <p:cNvSpPr/>
            <p:nvPr userDrawn="1"/>
          </p:nvSpPr>
          <p:spPr>
            <a:xfrm>
              <a:off x="4333898" y="4198771"/>
              <a:ext cx="358465" cy="3584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Right Arrow 18">
              <a:extLst>
                <a:ext uri="{FF2B5EF4-FFF2-40B4-BE49-F238E27FC236}">
                  <a16:creationId xmlns:a16="http://schemas.microsoft.com/office/drawing/2014/main" id="{B8731A05-C6C9-960D-BEA8-5AF7241DF826}"/>
                </a:ext>
              </a:extLst>
            </p:cNvPr>
            <p:cNvSpPr/>
            <p:nvPr userDrawn="1"/>
          </p:nvSpPr>
          <p:spPr>
            <a:xfrm>
              <a:off x="4428378" y="4289887"/>
              <a:ext cx="169504" cy="16560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42" name="Group 41">
            <a:extLst>
              <a:ext uri="{FF2B5EF4-FFF2-40B4-BE49-F238E27FC236}">
                <a16:creationId xmlns:a16="http://schemas.microsoft.com/office/drawing/2014/main" id="{199F6D3D-82A6-FD74-6FF0-EBD229DD714B}"/>
              </a:ext>
            </a:extLst>
          </p:cNvPr>
          <p:cNvGrpSpPr/>
          <p:nvPr userDrawn="1"/>
        </p:nvGrpSpPr>
        <p:grpSpPr>
          <a:xfrm>
            <a:off x="7767028" y="3869806"/>
            <a:ext cx="358465" cy="358465"/>
            <a:chOff x="7767028" y="4193459"/>
            <a:chExt cx="358465" cy="358465"/>
          </a:xfrm>
        </p:grpSpPr>
        <p:sp>
          <p:nvSpPr>
            <p:cNvPr id="18" name="Oval 17">
              <a:extLst>
                <a:ext uri="{FF2B5EF4-FFF2-40B4-BE49-F238E27FC236}">
                  <a16:creationId xmlns:a16="http://schemas.microsoft.com/office/drawing/2014/main" id="{5C213EA0-E96E-5D58-AA90-27E08227A677}"/>
                </a:ext>
              </a:extLst>
            </p:cNvPr>
            <p:cNvSpPr/>
            <p:nvPr userDrawn="1"/>
          </p:nvSpPr>
          <p:spPr>
            <a:xfrm>
              <a:off x="7767028" y="4193459"/>
              <a:ext cx="358465" cy="3584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Right Arrow 19">
              <a:extLst>
                <a:ext uri="{FF2B5EF4-FFF2-40B4-BE49-F238E27FC236}">
                  <a16:creationId xmlns:a16="http://schemas.microsoft.com/office/drawing/2014/main" id="{050B166C-EC07-3344-1E05-9F5951662776}"/>
                </a:ext>
              </a:extLst>
            </p:cNvPr>
            <p:cNvSpPr/>
            <p:nvPr userDrawn="1"/>
          </p:nvSpPr>
          <p:spPr>
            <a:xfrm>
              <a:off x="7875913" y="4289886"/>
              <a:ext cx="169504" cy="16560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48" name="Text Placeholder 47">
            <a:extLst>
              <a:ext uri="{FF2B5EF4-FFF2-40B4-BE49-F238E27FC236}">
                <a16:creationId xmlns:a16="http://schemas.microsoft.com/office/drawing/2014/main" id="{822546AA-2209-79D2-ABB5-414F7ED9567E}"/>
              </a:ext>
            </a:extLst>
          </p:cNvPr>
          <p:cNvSpPr>
            <a:spLocks noGrp="1"/>
          </p:cNvSpPr>
          <p:nvPr>
            <p:ph type="body" sz="quarter" idx="13" hasCustomPrompt="1"/>
          </p:nvPr>
        </p:nvSpPr>
        <p:spPr>
          <a:xfrm>
            <a:off x="1177177" y="4773256"/>
            <a:ext cx="3251200" cy="428625"/>
          </a:xfrm>
        </p:spPr>
        <p:txBody>
          <a:bodyPr/>
          <a:lstStyle>
            <a:lvl1pPr marL="0" indent="0">
              <a:buNone/>
              <a:defRPr b="1" i="0">
                <a:solidFill>
                  <a:srgbClr val="660099"/>
                </a:solidFill>
                <a:latin typeface="Calibri" panose="020F0502020204030204" pitchFamily="34" charset="0"/>
                <a:cs typeface="Calibri" panose="020F0502020204030204" pitchFamily="34" charset="0"/>
              </a:defRPr>
            </a:lvl1pPr>
          </a:lstStyle>
          <a:p>
            <a:pPr lvl="0"/>
            <a:r>
              <a:rPr lang="en-US"/>
              <a:t>01 No disruption to BAU</a:t>
            </a:r>
          </a:p>
        </p:txBody>
      </p:sp>
      <p:sp>
        <p:nvSpPr>
          <p:cNvPr id="49" name="Text Placeholder 47">
            <a:extLst>
              <a:ext uri="{FF2B5EF4-FFF2-40B4-BE49-F238E27FC236}">
                <a16:creationId xmlns:a16="http://schemas.microsoft.com/office/drawing/2014/main" id="{848D78C0-D322-3F99-F9DD-F8695A3C5DED}"/>
              </a:ext>
            </a:extLst>
          </p:cNvPr>
          <p:cNvSpPr>
            <a:spLocks noGrp="1"/>
          </p:cNvSpPr>
          <p:nvPr>
            <p:ph type="body" sz="quarter" idx="14" hasCustomPrompt="1"/>
          </p:nvPr>
        </p:nvSpPr>
        <p:spPr>
          <a:xfrm>
            <a:off x="4603674" y="2340888"/>
            <a:ext cx="3251200" cy="428625"/>
          </a:xfrm>
        </p:spPr>
        <p:txBody>
          <a:bodyPr/>
          <a:lstStyle>
            <a:lvl1pPr marL="0" indent="0">
              <a:buNone/>
              <a:defRPr b="1" i="0">
                <a:solidFill>
                  <a:srgbClr val="660099"/>
                </a:solidFill>
                <a:latin typeface="Calibri" panose="020F0502020204030204" pitchFamily="34" charset="0"/>
                <a:cs typeface="Calibri" panose="020F0502020204030204" pitchFamily="34" charset="0"/>
              </a:defRPr>
            </a:lvl1pPr>
          </a:lstStyle>
          <a:p>
            <a:pPr lvl="0"/>
            <a:r>
              <a:rPr lang="en-US"/>
              <a:t>02 Continuous assessment</a:t>
            </a:r>
          </a:p>
        </p:txBody>
      </p:sp>
      <p:sp>
        <p:nvSpPr>
          <p:cNvPr id="50" name="Text Placeholder 47">
            <a:extLst>
              <a:ext uri="{FF2B5EF4-FFF2-40B4-BE49-F238E27FC236}">
                <a16:creationId xmlns:a16="http://schemas.microsoft.com/office/drawing/2014/main" id="{2B9E90E1-162B-E019-D7A6-39EB8E7DC762}"/>
              </a:ext>
            </a:extLst>
          </p:cNvPr>
          <p:cNvSpPr>
            <a:spLocks noGrp="1"/>
          </p:cNvSpPr>
          <p:nvPr>
            <p:ph type="body" sz="quarter" idx="15" hasCustomPrompt="1"/>
          </p:nvPr>
        </p:nvSpPr>
        <p:spPr>
          <a:xfrm>
            <a:off x="8014755" y="4797546"/>
            <a:ext cx="3251200" cy="428625"/>
          </a:xfrm>
        </p:spPr>
        <p:txBody>
          <a:bodyPr/>
          <a:lstStyle>
            <a:lvl1pPr marL="0" indent="0">
              <a:buNone/>
              <a:defRPr b="1" i="0">
                <a:solidFill>
                  <a:srgbClr val="660099"/>
                </a:solidFill>
                <a:latin typeface="Calibri" panose="020F0502020204030204" pitchFamily="34" charset="0"/>
                <a:cs typeface="Calibri" panose="020F0502020204030204" pitchFamily="34" charset="0"/>
              </a:defRPr>
            </a:lvl1pPr>
          </a:lstStyle>
          <a:p>
            <a:pPr lvl="0"/>
            <a:r>
              <a:rPr lang="en-US"/>
              <a:t>03 Best-in-class evidence</a:t>
            </a:r>
          </a:p>
        </p:txBody>
      </p:sp>
      <p:sp>
        <p:nvSpPr>
          <p:cNvPr id="52" name="Text Placeholder 51">
            <a:extLst>
              <a:ext uri="{FF2B5EF4-FFF2-40B4-BE49-F238E27FC236}">
                <a16:creationId xmlns:a16="http://schemas.microsoft.com/office/drawing/2014/main" id="{B2F07590-F89F-46A0-464A-CF37A249218D}"/>
              </a:ext>
            </a:extLst>
          </p:cNvPr>
          <p:cNvSpPr>
            <a:spLocks noGrp="1"/>
          </p:cNvSpPr>
          <p:nvPr>
            <p:ph type="body" sz="quarter" idx="16" hasCustomPrompt="1"/>
          </p:nvPr>
        </p:nvSpPr>
        <p:spPr>
          <a:xfrm>
            <a:off x="1177925" y="5226247"/>
            <a:ext cx="3257550" cy="549275"/>
          </a:xfrm>
        </p:spPr>
        <p:txBody>
          <a:bodyPr>
            <a:normAutofit/>
          </a:bodyPr>
          <a:lstStyle>
            <a:lvl1pPr marL="0" indent="0">
              <a:lnSpc>
                <a:spcPct val="100000"/>
              </a:lnSpc>
              <a:spcBef>
                <a:spcPts val="0"/>
              </a:spcBef>
              <a:buNone/>
              <a:defRPr sz="1000">
                <a:solidFill>
                  <a:schemeClr val="tx2"/>
                </a:solidFill>
              </a:defRPr>
            </a:lvl1pPr>
            <a:lvl5pPr marL="1828800" indent="0">
              <a:buNone/>
              <a:defRPr/>
            </a:lvl5pPr>
          </a:lstStyle>
          <a:p>
            <a:pPr lvl="0"/>
            <a:r>
              <a:rPr lang="en-US" sz="1000"/>
              <a:t>On average, Clever Nelly </a:t>
            </a:r>
            <a:r>
              <a:rPr lang="en-GB" sz="1000">
                <a:solidFill>
                  <a:srgbClr val="666666"/>
                </a:solidFill>
                <a:ea typeface="Open Sans Light" panose="020B0306030504020204" pitchFamily="34" charset="0"/>
                <a:cs typeface="Open Sans Light" panose="020B0306030504020204" pitchFamily="34" charset="0"/>
              </a:rPr>
              <a:t>uses just  1 minute 47 seconds of an employee’s working day to improve competency within the flow of work. </a:t>
            </a:r>
            <a:endParaRPr lang="en-US"/>
          </a:p>
        </p:txBody>
      </p:sp>
      <p:sp>
        <p:nvSpPr>
          <p:cNvPr id="53" name="Text Placeholder 51">
            <a:extLst>
              <a:ext uri="{FF2B5EF4-FFF2-40B4-BE49-F238E27FC236}">
                <a16:creationId xmlns:a16="http://schemas.microsoft.com/office/drawing/2014/main" id="{9F911950-20E3-44EE-088C-FBE46053A6DB}"/>
              </a:ext>
            </a:extLst>
          </p:cNvPr>
          <p:cNvSpPr>
            <a:spLocks noGrp="1"/>
          </p:cNvSpPr>
          <p:nvPr>
            <p:ph type="body" sz="quarter" idx="17" hasCustomPrompt="1"/>
          </p:nvPr>
        </p:nvSpPr>
        <p:spPr>
          <a:xfrm>
            <a:off x="4603674" y="2833671"/>
            <a:ext cx="3257550" cy="646256"/>
          </a:xfrm>
        </p:spPr>
        <p:txBody>
          <a:bodyPr>
            <a:normAutofit/>
          </a:bodyPr>
          <a:lstStyle>
            <a:lvl1pPr marL="0" indent="0">
              <a:lnSpc>
                <a:spcPct val="100000"/>
              </a:lnSpc>
              <a:spcBef>
                <a:spcPts val="0"/>
              </a:spcBef>
              <a:buNone/>
              <a:defRPr sz="1000">
                <a:solidFill>
                  <a:schemeClr val="tx2"/>
                </a:solidFill>
              </a:defRPr>
            </a:lvl1pPr>
            <a:lvl5pPr marL="1828800" indent="0">
              <a:buNone/>
              <a:defRPr/>
            </a:lvl5pPr>
          </a:lstStyle>
          <a:p>
            <a:pPr lvl="0">
              <a:lnSpc>
                <a:spcPct val="125000"/>
              </a:lnSpc>
              <a:spcBef>
                <a:spcPts val="0"/>
              </a:spcBef>
              <a:defRPr/>
            </a:pPr>
            <a:r>
              <a:rPr lang="en-GB" sz="1000">
                <a:solidFill>
                  <a:srgbClr val="666666"/>
                </a:solidFill>
                <a:ea typeface="Open Sans Light" panose="020B0306030504020204" pitchFamily="34" charset="0"/>
                <a:cs typeface="Open Sans Light" panose="020B0306030504020204" pitchFamily="34" charset="0"/>
              </a:rPr>
              <a:t>Clever Nelly continually assesses and automatically repairs employee competency gaps through spaced learning, repetition and self-testing.</a:t>
            </a:r>
          </a:p>
        </p:txBody>
      </p:sp>
      <p:sp>
        <p:nvSpPr>
          <p:cNvPr id="54" name="Text Placeholder 51">
            <a:extLst>
              <a:ext uri="{FF2B5EF4-FFF2-40B4-BE49-F238E27FC236}">
                <a16:creationId xmlns:a16="http://schemas.microsoft.com/office/drawing/2014/main" id="{BC39C6CE-A801-0F07-96FA-2E4188A0C761}"/>
              </a:ext>
            </a:extLst>
          </p:cNvPr>
          <p:cNvSpPr>
            <a:spLocks noGrp="1"/>
          </p:cNvSpPr>
          <p:nvPr>
            <p:ph type="body" sz="quarter" idx="18" hasCustomPrompt="1"/>
          </p:nvPr>
        </p:nvSpPr>
        <p:spPr>
          <a:xfrm>
            <a:off x="8014755" y="5275057"/>
            <a:ext cx="3257550" cy="549275"/>
          </a:xfrm>
        </p:spPr>
        <p:txBody>
          <a:bodyPr>
            <a:normAutofit/>
          </a:bodyPr>
          <a:lstStyle>
            <a:lvl1pPr marL="0" indent="0">
              <a:lnSpc>
                <a:spcPct val="100000"/>
              </a:lnSpc>
              <a:spcBef>
                <a:spcPts val="0"/>
              </a:spcBef>
              <a:buNone/>
              <a:defRPr sz="1000">
                <a:solidFill>
                  <a:schemeClr val="tx2"/>
                </a:solidFill>
              </a:defRPr>
            </a:lvl1pPr>
            <a:lvl5pPr marL="1828800" indent="0">
              <a:buNone/>
              <a:defRPr/>
            </a:lvl5pPr>
          </a:lstStyle>
          <a:p>
            <a:pPr lvl="0">
              <a:lnSpc>
                <a:spcPct val="125000"/>
              </a:lnSpc>
              <a:spcBef>
                <a:spcPts val="0"/>
              </a:spcBef>
              <a:defRPr/>
            </a:pPr>
            <a:r>
              <a:rPr lang="en-GB" sz="1000">
                <a:solidFill>
                  <a:srgbClr val="666666"/>
                </a:solidFill>
                <a:ea typeface="Open Sans Light" panose="020B0306030504020204" pitchFamily="34" charset="0"/>
                <a:cs typeface="Open Sans Light" panose="020B0306030504020204" pitchFamily="34" charset="0"/>
              </a:rPr>
              <a:t>Mitigate people-based risk in real time and access best-in-class, on-demand granular reporting.</a:t>
            </a:r>
          </a:p>
        </p:txBody>
      </p:sp>
      <p:sp>
        <p:nvSpPr>
          <p:cNvPr id="3" name="Title 2">
            <a:extLst>
              <a:ext uri="{FF2B5EF4-FFF2-40B4-BE49-F238E27FC236}">
                <a16:creationId xmlns:a16="http://schemas.microsoft.com/office/drawing/2014/main" id="{7087F90F-53DA-DF7B-E6C4-105F4D68C1AB}"/>
              </a:ext>
            </a:extLst>
          </p:cNvPr>
          <p:cNvSpPr>
            <a:spLocks noGrp="1"/>
          </p:cNvSpPr>
          <p:nvPr>
            <p:ph type="title" hasCustomPrompt="1"/>
          </p:nvPr>
        </p:nvSpPr>
        <p:spPr>
          <a:xfrm>
            <a:off x="1080000" y="794972"/>
            <a:ext cx="10515600" cy="1325563"/>
          </a:xfrm>
        </p:spPr>
        <p:txBody>
          <a:bodyPr/>
          <a:lstStyle>
            <a:lvl1pPr>
              <a:defRPr>
                <a:solidFill>
                  <a:schemeClr val="bg1"/>
                </a:solidFill>
              </a:defRPr>
            </a:lvl1pPr>
          </a:lstStyle>
          <a:p>
            <a:r>
              <a:rPr lang="en-GB"/>
              <a:t>How does Clever Nelly Work?</a:t>
            </a:r>
            <a:endParaRPr lang="en-US"/>
          </a:p>
        </p:txBody>
      </p:sp>
    </p:spTree>
    <p:extLst>
      <p:ext uri="{BB962C8B-B14F-4D97-AF65-F5344CB8AC3E}">
        <p14:creationId xmlns:p14="http://schemas.microsoft.com/office/powerpoint/2010/main" val="3907930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verage Outcomes 1">
    <p:bg>
      <p:bgPr>
        <a:solidFill>
          <a:srgbClr val="EF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6031-CF54-7CB5-2476-3417F6C1C962}"/>
              </a:ext>
            </a:extLst>
          </p:cNvPr>
          <p:cNvSpPr>
            <a:spLocks noGrp="1"/>
          </p:cNvSpPr>
          <p:nvPr>
            <p:ph type="title" hasCustomPrompt="1"/>
          </p:nvPr>
        </p:nvSpPr>
        <p:spPr>
          <a:xfrm>
            <a:off x="1066800" y="2766218"/>
            <a:ext cx="3018183" cy="1325563"/>
          </a:xfrm>
        </p:spPr>
        <p:txBody>
          <a:bodyPr/>
          <a:lstStyle/>
          <a:p>
            <a:r>
              <a:rPr lang="en-GB"/>
              <a:t>Average outcomes of our approach</a:t>
            </a:r>
            <a:endParaRPr lang="en-US"/>
          </a:p>
        </p:txBody>
      </p:sp>
      <p:sp>
        <p:nvSpPr>
          <p:cNvPr id="10" name="Footer Placeholder 3">
            <a:extLst>
              <a:ext uri="{FF2B5EF4-FFF2-40B4-BE49-F238E27FC236}">
                <a16:creationId xmlns:a16="http://schemas.microsoft.com/office/drawing/2014/main" id="{232CC4E9-6DBC-239D-312B-A3F9031F182A}"/>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11" name="Rectangle 10">
            <a:extLst>
              <a:ext uri="{FF2B5EF4-FFF2-40B4-BE49-F238E27FC236}">
                <a16:creationId xmlns:a16="http://schemas.microsoft.com/office/drawing/2014/main" id="{D861EA43-1D99-CFA6-EE71-5665347E1886}"/>
              </a:ext>
            </a:extLst>
          </p:cNvPr>
          <p:cNvSpPr/>
          <p:nvPr userDrawn="1"/>
        </p:nvSpPr>
        <p:spPr>
          <a:xfrm>
            <a:off x="7439891" y="0"/>
            <a:ext cx="4752109"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3CA639B-EA85-42DF-AC58-A0BC8B3BC510}"/>
              </a:ext>
            </a:extLst>
          </p:cNvPr>
          <p:cNvGrpSpPr/>
          <p:nvPr userDrawn="1"/>
        </p:nvGrpSpPr>
        <p:grpSpPr>
          <a:xfrm>
            <a:off x="6575443" y="-804909"/>
            <a:ext cx="4276854" cy="8730707"/>
            <a:chOff x="6471553" y="-842400"/>
            <a:chExt cx="4276854" cy="8730707"/>
          </a:xfrm>
        </p:grpSpPr>
        <p:sp>
          <p:nvSpPr>
            <p:cNvPr id="13" name="Rectangle 12">
              <a:extLst>
                <a:ext uri="{FF2B5EF4-FFF2-40B4-BE49-F238E27FC236}">
                  <a16:creationId xmlns:a16="http://schemas.microsoft.com/office/drawing/2014/main" id="{43A81814-6359-1BE8-6134-F99EB4386B67}"/>
                </a:ext>
              </a:extLst>
            </p:cNvPr>
            <p:cNvSpPr/>
            <p:nvPr/>
          </p:nvSpPr>
          <p:spPr>
            <a:xfrm>
              <a:off x="6471553" y="180000"/>
              <a:ext cx="2044800" cy="2044800"/>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dirty="0">
                <a:solidFill>
                  <a:schemeClr val="tx1"/>
                </a:solidFill>
                <a:latin typeface="+mj-lt"/>
                <a:ea typeface="Open Sans Light" panose="020B0306030504020204" pitchFamily="34" charset="0"/>
                <a:cs typeface="Open Sans Light" panose="020B0306030504020204" pitchFamily="34" charset="0"/>
              </a:endParaRPr>
            </a:p>
          </p:txBody>
        </p:sp>
        <p:sp>
          <p:nvSpPr>
            <p:cNvPr id="14" name="Rectangle 13">
              <a:extLst>
                <a:ext uri="{FF2B5EF4-FFF2-40B4-BE49-F238E27FC236}">
                  <a16:creationId xmlns:a16="http://schemas.microsoft.com/office/drawing/2014/main" id="{1D1C0FB1-103F-490C-3CA9-C288B303A05E}"/>
                </a:ext>
              </a:extLst>
            </p:cNvPr>
            <p:cNvSpPr/>
            <p:nvPr/>
          </p:nvSpPr>
          <p:spPr>
            <a:xfrm>
              <a:off x="6471553" y="2406600"/>
              <a:ext cx="2044800" cy="2044800"/>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15" name="Rectangle 14">
              <a:extLst>
                <a:ext uri="{FF2B5EF4-FFF2-40B4-BE49-F238E27FC236}">
                  <a16:creationId xmlns:a16="http://schemas.microsoft.com/office/drawing/2014/main" id="{9E848C02-054D-CF59-0385-712C475D1D8E}"/>
                </a:ext>
              </a:extLst>
            </p:cNvPr>
            <p:cNvSpPr/>
            <p:nvPr/>
          </p:nvSpPr>
          <p:spPr>
            <a:xfrm>
              <a:off x="6471553" y="4633200"/>
              <a:ext cx="2044800" cy="2044800"/>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16" name="Rectangle 15">
              <a:extLst>
                <a:ext uri="{FF2B5EF4-FFF2-40B4-BE49-F238E27FC236}">
                  <a16:creationId xmlns:a16="http://schemas.microsoft.com/office/drawing/2014/main" id="{461CA83A-7361-E6AC-D8CC-FA1FC9C83CDF}"/>
                </a:ext>
              </a:extLst>
            </p:cNvPr>
            <p:cNvSpPr/>
            <p:nvPr/>
          </p:nvSpPr>
          <p:spPr>
            <a:xfrm>
              <a:off x="8703607" y="-842400"/>
              <a:ext cx="2044800" cy="2044800"/>
            </a:xfrm>
            <a:prstGeom prst="rect">
              <a:avLst/>
            </a:prstGeom>
            <a:solidFill>
              <a:schemeClr val="bg1">
                <a:alpha val="30389"/>
              </a:schemeClr>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Rectangle 16">
              <a:extLst>
                <a:ext uri="{FF2B5EF4-FFF2-40B4-BE49-F238E27FC236}">
                  <a16:creationId xmlns:a16="http://schemas.microsoft.com/office/drawing/2014/main" id="{2A600023-4B1B-E4D9-F66A-E208A643BA24}"/>
                </a:ext>
              </a:extLst>
            </p:cNvPr>
            <p:cNvSpPr/>
            <p:nvPr/>
          </p:nvSpPr>
          <p:spPr>
            <a:xfrm>
              <a:off x="8703607" y="5843507"/>
              <a:ext cx="2044800" cy="2044800"/>
            </a:xfrm>
            <a:prstGeom prst="rect">
              <a:avLst/>
            </a:prstGeom>
            <a:solidFill>
              <a:schemeClr val="bg1">
                <a:alpha val="19850"/>
              </a:schemeClr>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Rectangle 17">
              <a:extLst>
                <a:ext uri="{FF2B5EF4-FFF2-40B4-BE49-F238E27FC236}">
                  <a16:creationId xmlns:a16="http://schemas.microsoft.com/office/drawing/2014/main" id="{6CEDBFEA-C9EC-CE92-65A8-2992251759F7}"/>
                </a:ext>
              </a:extLst>
            </p:cNvPr>
            <p:cNvSpPr/>
            <p:nvPr/>
          </p:nvSpPr>
          <p:spPr>
            <a:xfrm>
              <a:off x="8703607" y="1384200"/>
              <a:ext cx="2044800" cy="2044800"/>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19" name="Rectangle 18">
              <a:extLst>
                <a:ext uri="{FF2B5EF4-FFF2-40B4-BE49-F238E27FC236}">
                  <a16:creationId xmlns:a16="http://schemas.microsoft.com/office/drawing/2014/main" id="{37008F8F-F15E-678B-10CA-93C62CAA9819}"/>
                </a:ext>
              </a:extLst>
            </p:cNvPr>
            <p:cNvSpPr/>
            <p:nvPr/>
          </p:nvSpPr>
          <p:spPr>
            <a:xfrm>
              <a:off x="8703607" y="3610800"/>
              <a:ext cx="2044800" cy="2044800"/>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grpSp>
      <p:sp>
        <p:nvSpPr>
          <p:cNvPr id="4" name="Text Placeholder 3">
            <a:extLst>
              <a:ext uri="{FF2B5EF4-FFF2-40B4-BE49-F238E27FC236}">
                <a16:creationId xmlns:a16="http://schemas.microsoft.com/office/drawing/2014/main" id="{81F5EC7D-386B-4121-97DD-EADC7A040120}"/>
              </a:ext>
            </a:extLst>
          </p:cNvPr>
          <p:cNvSpPr>
            <a:spLocks noGrp="1"/>
          </p:cNvSpPr>
          <p:nvPr>
            <p:ph type="body" sz="quarter" idx="10" hasCustomPrompt="1"/>
          </p:nvPr>
        </p:nvSpPr>
        <p:spPr>
          <a:xfrm>
            <a:off x="6796454" y="819303"/>
            <a:ext cx="1143345" cy="893762"/>
          </a:xfrm>
        </p:spPr>
        <p:txBody>
          <a:bodyPr>
            <a:normAutofit/>
          </a:bodyPr>
          <a:lstStyle>
            <a:lvl1pPr marL="0" indent="0">
              <a:buNone/>
              <a:defRPr sz="4000">
                <a:solidFill>
                  <a:srgbClr val="660099"/>
                </a:solidFill>
              </a:defRPr>
            </a:lvl1pPr>
          </a:lstStyle>
          <a:p>
            <a:pPr lvl="0"/>
            <a:r>
              <a:rPr lang="en-US"/>
              <a:t>16%</a:t>
            </a:r>
          </a:p>
        </p:txBody>
      </p:sp>
      <p:sp>
        <p:nvSpPr>
          <p:cNvPr id="5" name="Text Placeholder 3">
            <a:extLst>
              <a:ext uri="{FF2B5EF4-FFF2-40B4-BE49-F238E27FC236}">
                <a16:creationId xmlns:a16="http://schemas.microsoft.com/office/drawing/2014/main" id="{2AB0C6DC-92D7-D9C7-3958-F30974F72ADE}"/>
              </a:ext>
            </a:extLst>
          </p:cNvPr>
          <p:cNvSpPr>
            <a:spLocks noGrp="1"/>
          </p:cNvSpPr>
          <p:nvPr>
            <p:ph type="body" sz="quarter" idx="11" hasCustomPrompt="1"/>
          </p:nvPr>
        </p:nvSpPr>
        <p:spPr>
          <a:xfrm>
            <a:off x="6796454" y="3002284"/>
            <a:ext cx="1143345" cy="893762"/>
          </a:xfrm>
        </p:spPr>
        <p:txBody>
          <a:bodyPr>
            <a:normAutofit/>
          </a:bodyPr>
          <a:lstStyle>
            <a:lvl1pPr marL="0" indent="0">
              <a:buNone/>
              <a:defRPr sz="4000">
                <a:solidFill>
                  <a:srgbClr val="660099"/>
                </a:solidFill>
              </a:defRPr>
            </a:lvl1pPr>
          </a:lstStyle>
          <a:p>
            <a:pPr lvl="0"/>
            <a:r>
              <a:rPr lang="en-US"/>
              <a:t>13%</a:t>
            </a:r>
          </a:p>
        </p:txBody>
      </p:sp>
      <p:sp>
        <p:nvSpPr>
          <p:cNvPr id="6" name="Text Placeholder 3">
            <a:extLst>
              <a:ext uri="{FF2B5EF4-FFF2-40B4-BE49-F238E27FC236}">
                <a16:creationId xmlns:a16="http://schemas.microsoft.com/office/drawing/2014/main" id="{C19B8C2E-0AAE-3D0D-3695-0185B93C828D}"/>
              </a:ext>
            </a:extLst>
          </p:cNvPr>
          <p:cNvSpPr>
            <a:spLocks noGrp="1"/>
          </p:cNvSpPr>
          <p:nvPr>
            <p:ph type="body" sz="quarter" idx="12" hasCustomPrompt="1"/>
          </p:nvPr>
        </p:nvSpPr>
        <p:spPr>
          <a:xfrm>
            <a:off x="6796454" y="5245849"/>
            <a:ext cx="1143345" cy="893762"/>
          </a:xfrm>
        </p:spPr>
        <p:txBody>
          <a:bodyPr>
            <a:normAutofit/>
          </a:bodyPr>
          <a:lstStyle>
            <a:lvl1pPr marL="0" indent="0">
              <a:buNone/>
              <a:defRPr sz="4000">
                <a:solidFill>
                  <a:srgbClr val="660099"/>
                </a:solidFill>
              </a:defRPr>
            </a:lvl1pPr>
          </a:lstStyle>
          <a:p>
            <a:pPr lvl="0"/>
            <a:r>
              <a:rPr lang="en-US"/>
              <a:t>7%</a:t>
            </a:r>
          </a:p>
        </p:txBody>
      </p:sp>
      <p:sp>
        <p:nvSpPr>
          <p:cNvPr id="7" name="Text Placeholder 3">
            <a:extLst>
              <a:ext uri="{FF2B5EF4-FFF2-40B4-BE49-F238E27FC236}">
                <a16:creationId xmlns:a16="http://schemas.microsoft.com/office/drawing/2014/main" id="{783E66BA-E827-828A-7D30-21182FBF15F8}"/>
              </a:ext>
            </a:extLst>
          </p:cNvPr>
          <p:cNvSpPr>
            <a:spLocks noGrp="1"/>
          </p:cNvSpPr>
          <p:nvPr>
            <p:ph type="body" sz="quarter" idx="13" hasCustomPrompt="1"/>
          </p:nvPr>
        </p:nvSpPr>
        <p:spPr>
          <a:xfrm>
            <a:off x="9012757" y="2013604"/>
            <a:ext cx="1143345" cy="893762"/>
          </a:xfrm>
        </p:spPr>
        <p:txBody>
          <a:bodyPr>
            <a:normAutofit/>
          </a:bodyPr>
          <a:lstStyle>
            <a:lvl1pPr marL="0" indent="0">
              <a:buNone/>
              <a:defRPr sz="4000">
                <a:solidFill>
                  <a:srgbClr val="660099"/>
                </a:solidFill>
              </a:defRPr>
            </a:lvl1pPr>
          </a:lstStyle>
          <a:p>
            <a:pPr lvl="0"/>
            <a:r>
              <a:rPr lang="en-US"/>
              <a:t>20%</a:t>
            </a:r>
          </a:p>
        </p:txBody>
      </p:sp>
      <p:sp>
        <p:nvSpPr>
          <p:cNvPr id="8" name="Text Placeholder 3">
            <a:extLst>
              <a:ext uri="{FF2B5EF4-FFF2-40B4-BE49-F238E27FC236}">
                <a16:creationId xmlns:a16="http://schemas.microsoft.com/office/drawing/2014/main" id="{07E157E0-EFE9-92B8-4907-1F3580C95AAE}"/>
              </a:ext>
            </a:extLst>
          </p:cNvPr>
          <p:cNvSpPr>
            <a:spLocks noGrp="1"/>
          </p:cNvSpPr>
          <p:nvPr>
            <p:ph type="body" sz="quarter" idx="14" hasCustomPrompt="1"/>
          </p:nvPr>
        </p:nvSpPr>
        <p:spPr>
          <a:xfrm>
            <a:off x="9012757" y="4184496"/>
            <a:ext cx="1143345" cy="893762"/>
          </a:xfrm>
        </p:spPr>
        <p:txBody>
          <a:bodyPr>
            <a:normAutofit/>
          </a:bodyPr>
          <a:lstStyle>
            <a:lvl1pPr marL="0" indent="0">
              <a:buNone/>
              <a:defRPr sz="4000">
                <a:solidFill>
                  <a:srgbClr val="660099"/>
                </a:solidFill>
              </a:defRPr>
            </a:lvl1pPr>
          </a:lstStyle>
          <a:p>
            <a:pPr lvl="0"/>
            <a:r>
              <a:rPr lang="en-US"/>
              <a:t>30%</a:t>
            </a:r>
          </a:p>
        </p:txBody>
      </p:sp>
      <p:sp>
        <p:nvSpPr>
          <p:cNvPr id="25" name="Text Placeholder 24">
            <a:extLst>
              <a:ext uri="{FF2B5EF4-FFF2-40B4-BE49-F238E27FC236}">
                <a16:creationId xmlns:a16="http://schemas.microsoft.com/office/drawing/2014/main" id="{496A4106-99D4-3EAE-4EEB-F6EE2017D2FF}"/>
              </a:ext>
            </a:extLst>
          </p:cNvPr>
          <p:cNvSpPr>
            <a:spLocks noGrp="1"/>
          </p:cNvSpPr>
          <p:nvPr>
            <p:ph type="body" sz="quarter" idx="15" hasCustomPrompt="1"/>
          </p:nvPr>
        </p:nvSpPr>
        <p:spPr>
          <a:xfrm>
            <a:off x="6796454" y="1776471"/>
            <a:ext cx="1650516" cy="422413"/>
          </a:xfrm>
        </p:spPr>
        <p:txBody>
          <a:bodyPr>
            <a:normAutofit/>
          </a:bodyPr>
          <a:lstStyle>
            <a:lvl1pPr marL="0" indent="0">
              <a:lnSpc>
                <a:spcPct val="100000"/>
              </a:lnSpc>
              <a:buNone/>
              <a:defRPr sz="1000">
                <a:solidFill>
                  <a:schemeClr val="tx2"/>
                </a:solidFill>
              </a:defRPr>
            </a:lvl1pPr>
          </a:lstStyle>
          <a:p>
            <a:pPr lvl="0"/>
            <a:r>
              <a:rPr lang="en-US"/>
              <a:t>Improvement in sales conversion rates</a:t>
            </a:r>
          </a:p>
        </p:txBody>
      </p:sp>
      <p:sp>
        <p:nvSpPr>
          <p:cNvPr id="26" name="Text Placeholder 24">
            <a:extLst>
              <a:ext uri="{FF2B5EF4-FFF2-40B4-BE49-F238E27FC236}">
                <a16:creationId xmlns:a16="http://schemas.microsoft.com/office/drawing/2014/main" id="{795E3177-7FC8-3123-B798-7A539872064C}"/>
              </a:ext>
            </a:extLst>
          </p:cNvPr>
          <p:cNvSpPr>
            <a:spLocks noGrp="1"/>
          </p:cNvSpPr>
          <p:nvPr>
            <p:ph type="body" sz="quarter" idx="16" hasCustomPrompt="1"/>
          </p:nvPr>
        </p:nvSpPr>
        <p:spPr>
          <a:xfrm>
            <a:off x="6781082" y="3968132"/>
            <a:ext cx="1650516" cy="422413"/>
          </a:xfrm>
        </p:spPr>
        <p:txBody>
          <a:bodyPr>
            <a:normAutofit/>
          </a:bodyPr>
          <a:lstStyle>
            <a:lvl1pPr marL="0" indent="0">
              <a:lnSpc>
                <a:spcPct val="100000"/>
              </a:lnSpc>
              <a:buNone/>
              <a:defRPr sz="1000">
                <a:solidFill>
                  <a:schemeClr val="tx2"/>
                </a:solidFill>
              </a:defRPr>
            </a:lvl1pPr>
          </a:lstStyle>
          <a:p>
            <a:pPr lvl="0"/>
            <a:r>
              <a:rPr lang="en-US"/>
              <a:t>Increase in First Contact Resolution (FCR)</a:t>
            </a:r>
          </a:p>
        </p:txBody>
      </p:sp>
      <p:sp>
        <p:nvSpPr>
          <p:cNvPr id="27" name="Text Placeholder 24">
            <a:extLst>
              <a:ext uri="{FF2B5EF4-FFF2-40B4-BE49-F238E27FC236}">
                <a16:creationId xmlns:a16="http://schemas.microsoft.com/office/drawing/2014/main" id="{37E16456-CAD0-D90E-6CD5-7CD159D94E4C}"/>
              </a:ext>
            </a:extLst>
          </p:cNvPr>
          <p:cNvSpPr>
            <a:spLocks noGrp="1"/>
          </p:cNvSpPr>
          <p:nvPr>
            <p:ph type="body" sz="quarter" idx="17" hasCustomPrompt="1"/>
          </p:nvPr>
        </p:nvSpPr>
        <p:spPr>
          <a:xfrm>
            <a:off x="6796454" y="6210303"/>
            <a:ext cx="1650516" cy="422413"/>
          </a:xfrm>
        </p:spPr>
        <p:txBody>
          <a:bodyPr>
            <a:normAutofit/>
          </a:bodyPr>
          <a:lstStyle>
            <a:lvl1pPr marL="0" indent="0">
              <a:lnSpc>
                <a:spcPct val="100000"/>
              </a:lnSpc>
              <a:buNone/>
              <a:defRPr sz="1000">
                <a:solidFill>
                  <a:schemeClr val="tx2"/>
                </a:solidFill>
              </a:defRPr>
            </a:lvl1pPr>
          </a:lstStyle>
          <a:p>
            <a:pPr lvl="0"/>
            <a:r>
              <a:rPr lang="en-US"/>
              <a:t>Increase in Customer Satisfaction (CSAT)</a:t>
            </a:r>
          </a:p>
        </p:txBody>
      </p:sp>
      <p:sp>
        <p:nvSpPr>
          <p:cNvPr id="28" name="Text Placeholder 24">
            <a:extLst>
              <a:ext uri="{FF2B5EF4-FFF2-40B4-BE49-F238E27FC236}">
                <a16:creationId xmlns:a16="http://schemas.microsoft.com/office/drawing/2014/main" id="{3DF24381-3215-709C-8ABC-89474CFCDDF1}"/>
              </a:ext>
            </a:extLst>
          </p:cNvPr>
          <p:cNvSpPr>
            <a:spLocks noGrp="1"/>
          </p:cNvSpPr>
          <p:nvPr>
            <p:ph type="body" sz="quarter" idx="18" hasCustomPrompt="1"/>
          </p:nvPr>
        </p:nvSpPr>
        <p:spPr>
          <a:xfrm>
            <a:off x="9012757" y="2957775"/>
            <a:ext cx="1650516" cy="422413"/>
          </a:xfrm>
        </p:spPr>
        <p:txBody>
          <a:bodyPr>
            <a:normAutofit/>
          </a:bodyPr>
          <a:lstStyle>
            <a:lvl1pPr marL="0" indent="0">
              <a:lnSpc>
                <a:spcPct val="100000"/>
              </a:lnSpc>
              <a:buNone/>
              <a:defRPr sz="1000">
                <a:solidFill>
                  <a:schemeClr val="tx2"/>
                </a:solidFill>
              </a:defRPr>
            </a:lvl1pPr>
          </a:lstStyle>
          <a:p>
            <a:pPr lvl="0"/>
            <a:r>
              <a:rPr lang="en-US"/>
              <a:t>Reduction in reportable complaints</a:t>
            </a:r>
          </a:p>
        </p:txBody>
      </p:sp>
      <p:sp>
        <p:nvSpPr>
          <p:cNvPr id="29" name="Text Placeholder 24">
            <a:extLst>
              <a:ext uri="{FF2B5EF4-FFF2-40B4-BE49-F238E27FC236}">
                <a16:creationId xmlns:a16="http://schemas.microsoft.com/office/drawing/2014/main" id="{C7CED917-4072-F7C0-816C-489C436B9E18}"/>
              </a:ext>
            </a:extLst>
          </p:cNvPr>
          <p:cNvSpPr>
            <a:spLocks noGrp="1"/>
          </p:cNvSpPr>
          <p:nvPr>
            <p:ph type="body" sz="quarter" idx="19" hasCustomPrompt="1"/>
          </p:nvPr>
        </p:nvSpPr>
        <p:spPr>
          <a:xfrm>
            <a:off x="9012757" y="5165276"/>
            <a:ext cx="1650516" cy="422413"/>
          </a:xfrm>
        </p:spPr>
        <p:txBody>
          <a:bodyPr>
            <a:normAutofit/>
          </a:bodyPr>
          <a:lstStyle>
            <a:lvl1pPr marL="0" indent="0">
              <a:lnSpc>
                <a:spcPct val="100000"/>
              </a:lnSpc>
              <a:buNone/>
              <a:defRPr sz="1000">
                <a:solidFill>
                  <a:schemeClr val="tx2"/>
                </a:solidFill>
              </a:defRPr>
            </a:lvl1pPr>
          </a:lstStyle>
          <a:p>
            <a:pPr lvl="0"/>
            <a:r>
              <a:rPr lang="en-US"/>
              <a:t>Reduction in people based errors</a:t>
            </a:r>
          </a:p>
        </p:txBody>
      </p:sp>
      <p:sp>
        <p:nvSpPr>
          <p:cNvPr id="3" name="Picture Placeholder 5">
            <a:extLst>
              <a:ext uri="{FF2B5EF4-FFF2-40B4-BE49-F238E27FC236}">
                <a16:creationId xmlns:a16="http://schemas.microsoft.com/office/drawing/2014/main" id="{A553FAEF-22B2-D017-9689-58BB96E2A210}"/>
              </a:ext>
            </a:extLst>
          </p:cNvPr>
          <p:cNvSpPr>
            <a:spLocks noGrp="1"/>
          </p:cNvSpPr>
          <p:nvPr>
            <p:ph type="pic" sz="quarter" idx="20" hasCustomPrompt="1"/>
          </p:nvPr>
        </p:nvSpPr>
        <p:spPr>
          <a:xfrm>
            <a:off x="6781082" y="349769"/>
            <a:ext cx="392113" cy="327025"/>
          </a:xfrm>
        </p:spPr>
        <p:txBody>
          <a:bodyPr/>
          <a:lstStyle>
            <a:lvl1pPr marL="0" indent="0">
              <a:buNone/>
              <a:defRPr/>
            </a:lvl1pPr>
          </a:lstStyle>
          <a:p>
            <a:r>
              <a:rPr lang="en-US" dirty="0"/>
              <a:t>P</a:t>
            </a:r>
          </a:p>
        </p:txBody>
      </p:sp>
      <p:sp>
        <p:nvSpPr>
          <p:cNvPr id="9" name="Picture Placeholder 5">
            <a:extLst>
              <a:ext uri="{FF2B5EF4-FFF2-40B4-BE49-F238E27FC236}">
                <a16:creationId xmlns:a16="http://schemas.microsoft.com/office/drawing/2014/main" id="{965B4788-2740-C219-A632-B39B5F0DC3DE}"/>
              </a:ext>
            </a:extLst>
          </p:cNvPr>
          <p:cNvSpPr>
            <a:spLocks noGrp="1"/>
          </p:cNvSpPr>
          <p:nvPr>
            <p:ph type="pic" sz="quarter" idx="21" hasCustomPrompt="1"/>
          </p:nvPr>
        </p:nvSpPr>
        <p:spPr>
          <a:xfrm>
            <a:off x="6781081" y="2562843"/>
            <a:ext cx="392113" cy="327025"/>
          </a:xfrm>
        </p:spPr>
        <p:txBody>
          <a:bodyPr/>
          <a:lstStyle>
            <a:lvl1pPr marL="0" indent="0">
              <a:buNone/>
              <a:defRPr/>
            </a:lvl1pPr>
          </a:lstStyle>
          <a:p>
            <a:r>
              <a:rPr lang="en-US" dirty="0"/>
              <a:t>P</a:t>
            </a:r>
          </a:p>
        </p:txBody>
      </p:sp>
      <p:sp>
        <p:nvSpPr>
          <p:cNvPr id="20" name="Picture Placeholder 5">
            <a:extLst>
              <a:ext uri="{FF2B5EF4-FFF2-40B4-BE49-F238E27FC236}">
                <a16:creationId xmlns:a16="http://schemas.microsoft.com/office/drawing/2014/main" id="{EFBC9699-F5D0-D274-1C81-7F71285D7C1E}"/>
              </a:ext>
            </a:extLst>
          </p:cNvPr>
          <p:cNvSpPr>
            <a:spLocks noGrp="1"/>
          </p:cNvSpPr>
          <p:nvPr>
            <p:ph type="pic" sz="quarter" idx="22" hasCustomPrompt="1"/>
          </p:nvPr>
        </p:nvSpPr>
        <p:spPr>
          <a:xfrm>
            <a:off x="9012757" y="1562952"/>
            <a:ext cx="392113" cy="327025"/>
          </a:xfrm>
        </p:spPr>
        <p:txBody>
          <a:bodyPr/>
          <a:lstStyle>
            <a:lvl1pPr marL="0" indent="0">
              <a:buNone/>
              <a:defRPr/>
            </a:lvl1pPr>
          </a:lstStyle>
          <a:p>
            <a:r>
              <a:rPr lang="en-US" dirty="0"/>
              <a:t>P</a:t>
            </a:r>
          </a:p>
        </p:txBody>
      </p:sp>
      <p:sp>
        <p:nvSpPr>
          <p:cNvPr id="21" name="Picture Placeholder 5">
            <a:extLst>
              <a:ext uri="{FF2B5EF4-FFF2-40B4-BE49-F238E27FC236}">
                <a16:creationId xmlns:a16="http://schemas.microsoft.com/office/drawing/2014/main" id="{ACC7D3C4-5F6A-5DA5-A469-68BADE285E17}"/>
              </a:ext>
            </a:extLst>
          </p:cNvPr>
          <p:cNvSpPr>
            <a:spLocks noGrp="1"/>
          </p:cNvSpPr>
          <p:nvPr>
            <p:ph type="pic" sz="quarter" idx="23" hasCustomPrompt="1"/>
          </p:nvPr>
        </p:nvSpPr>
        <p:spPr>
          <a:xfrm>
            <a:off x="9010084" y="3750574"/>
            <a:ext cx="392113" cy="327025"/>
          </a:xfrm>
        </p:spPr>
        <p:txBody>
          <a:bodyPr/>
          <a:lstStyle>
            <a:lvl1pPr marL="0" indent="0">
              <a:buNone/>
              <a:defRPr/>
            </a:lvl1pPr>
          </a:lstStyle>
          <a:p>
            <a:r>
              <a:rPr lang="en-US" dirty="0"/>
              <a:t>P</a:t>
            </a:r>
          </a:p>
        </p:txBody>
      </p:sp>
      <p:sp>
        <p:nvSpPr>
          <p:cNvPr id="22" name="Picture Placeholder 5">
            <a:extLst>
              <a:ext uri="{FF2B5EF4-FFF2-40B4-BE49-F238E27FC236}">
                <a16:creationId xmlns:a16="http://schemas.microsoft.com/office/drawing/2014/main" id="{288E2AF8-F452-60F3-3F25-E5357E9C8B38}"/>
              </a:ext>
            </a:extLst>
          </p:cNvPr>
          <p:cNvSpPr>
            <a:spLocks noGrp="1"/>
          </p:cNvSpPr>
          <p:nvPr>
            <p:ph type="pic" sz="quarter" idx="24" hasCustomPrompt="1"/>
          </p:nvPr>
        </p:nvSpPr>
        <p:spPr>
          <a:xfrm>
            <a:off x="6775518" y="4796538"/>
            <a:ext cx="392113" cy="327025"/>
          </a:xfrm>
        </p:spPr>
        <p:txBody>
          <a:bodyPr/>
          <a:lstStyle>
            <a:lvl1pPr marL="0" indent="0">
              <a:buNone/>
              <a:defRPr/>
            </a:lvl1pPr>
          </a:lstStyle>
          <a:p>
            <a:r>
              <a:rPr lang="en-US" dirty="0"/>
              <a:t>P</a:t>
            </a:r>
          </a:p>
        </p:txBody>
      </p:sp>
    </p:spTree>
    <p:extLst>
      <p:ext uri="{BB962C8B-B14F-4D97-AF65-F5344CB8AC3E}">
        <p14:creationId xmlns:p14="http://schemas.microsoft.com/office/powerpoint/2010/main" val="879460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erage Outcomes 2">
    <p:bg>
      <p:bgPr>
        <a:solidFill>
          <a:srgbClr val="EF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6031-CF54-7CB5-2476-3417F6C1C962}"/>
              </a:ext>
            </a:extLst>
          </p:cNvPr>
          <p:cNvSpPr>
            <a:spLocks noGrp="1"/>
          </p:cNvSpPr>
          <p:nvPr>
            <p:ph type="title" hasCustomPrompt="1"/>
          </p:nvPr>
        </p:nvSpPr>
        <p:spPr>
          <a:xfrm>
            <a:off x="720601" y="1126263"/>
            <a:ext cx="8492974" cy="845042"/>
          </a:xfrm>
        </p:spPr>
        <p:txBody>
          <a:bodyPr/>
          <a:lstStyle/>
          <a:p>
            <a:r>
              <a:rPr lang="en-GB"/>
              <a:t>Average outcomes of our approach</a:t>
            </a:r>
            <a:endParaRPr lang="en-US"/>
          </a:p>
        </p:txBody>
      </p:sp>
      <p:sp>
        <p:nvSpPr>
          <p:cNvPr id="10" name="Footer Placeholder 3">
            <a:extLst>
              <a:ext uri="{FF2B5EF4-FFF2-40B4-BE49-F238E27FC236}">
                <a16:creationId xmlns:a16="http://schemas.microsoft.com/office/drawing/2014/main" id="{232CC4E9-6DBC-239D-312B-A3F9031F182A}"/>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3" name="Rectangle 2">
            <a:extLst>
              <a:ext uri="{FF2B5EF4-FFF2-40B4-BE49-F238E27FC236}">
                <a16:creationId xmlns:a16="http://schemas.microsoft.com/office/drawing/2014/main" id="{50D3C765-40A6-0D7B-9512-FD927CED23AF}"/>
              </a:ext>
            </a:extLst>
          </p:cNvPr>
          <p:cNvSpPr/>
          <p:nvPr userDrawn="1"/>
        </p:nvSpPr>
        <p:spPr>
          <a:xfrm>
            <a:off x="1" y="3429000"/>
            <a:ext cx="12192000" cy="3429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67FF19-0CE1-485C-DFFB-EC31538EA90A}"/>
              </a:ext>
            </a:extLst>
          </p:cNvPr>
          <p:cNvSpPr/>
          <p:nvPr userDrawn="1"/>
        </p:nvSpPr>
        <p:spPr>
          <a:xfrm>
            <a:off x="720600" y="2902173"/>
            <a:ext cx="1980000" cy="1980000"/>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20" name="Rectangle 19">
            <a:extLst>
              <a:ext uri="{FF2B5EF4-FFF2-40B4-BE49-F238E27FC236}">
                <a16:creationId xmlns:a16="http://schemas.microsoft.com/office/drawing/2014/main" id="{27D4A6B5-083F-D5FF-A132-E58B7BA1AD85}"/>
              </a:ext>
            </a:extLst>
          </p:cNvPr>
          <p:cNvSpPr/>
          <p:nvPr userDrawn="1"/>
        </p:nvSpPr>
        <p:spPr>
          <a:xfrm>
            <a:off x="2913300" y="2902173"/>
            <a:ext cx="1980000" cy="1980000"/>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21" name="Rectangle 20">
            <a:extLst>
              <a:ext uri="{FF2B5EF4-FFF2-40B4-BE49-F238E27FC236}">
                <a16:creationId xmlns:a16="http://schemas.microsoft.com/office/drawing/2014/main" id="{C54F4F62-5A33-72A0-141E-C90F8323162E}"/>
              </a:ext>
            </a:extLst>
          </p:cNvPr>
          <p:cNvSpPr/>
          <p:nvPr userDrawn="1"/>
        </p:nvSpPr>
        <p:spPr>
          <a:xfrm>
            <a:off x="5106000" y="2902173"/>
            <a:ext cx="1980000" cy="1980000"/>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22" name="Rectangle 21">
            <a:extLst>
              <a:ext uri="{FF2B5EF4-FFF2-40B4-BE49-F238E27FC236}">
                <a16:creationId xmlns:a16="http://schemas.microsoft.com/office/drawing/2014/main" id="{713F3D24-1D12-EF7E-F44D-7AFD2CD11293}"/>
              </a:ext>
            </a:extLst>
          </p:cNvPr>
          <p:cNvSpPr/>
          <p:nvPr userDrawn="1"/>
        </p:nvSpPr>
        <p:spPr>
          <a:xfrm>
            <a:off x="7298700" y="2902173"/>
            <a:ext cx="1980000" cy="1980000"/>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23" name="Rectangle 22">
            <a:extLst>
              <a:ext uri="{FF2B5EF4-FFF2-40B4-BE49-F238E27FC236}">
                <a16:creationId xmlns:a16="http://schemas.microsoft.com/office/drawing/2014/main" id="{A63554AC-2F03-03C8-7AE6-1696830EF736}"/>
              </a:ext>
            </a:extLst>
          </p:cNvPr>
          <p:cNvSpPr/>
          <p:nvPr userDrawn="1"/>
        </p:nvSpPr>
        <p:spPr>
          <a:xfrm>
            <a:off x="9491400" y="2902173"/>
            <a:ext cx="1980000" cy="1980000"/>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24" name="Graphic 6">
            <a:extLst>
              <a:ext uri="{FF2B5EF4-FFF2-40B4-BE49-F238E27FC236}">
                <a16:creationId xmlns:a16="http://schemas.microsoft.com/office/drawing/2014/main" id="{C54E144D-EFA9-CD19-E95B-EA53C482A97F}"/>
              </a:ext>
            </a:extLst>
          </p:cNvPr>
          <p:cNvSpPr/>
          <p:nvPr userDrawn="1"/>
        </p:nvSpPr>
        <p:spPr>
          <a:xfrm flipV="1">
            <a:off x="936053" y="3165774"/>
            <a:ext cx="133515" cy="269467"/>
          </a:xfrm>
          <a:custGeom>
            <a:avLst/>
            <a:gdLst>
              <a:gd name="connsiteX0" fmla="*/ 0 w 133271"/>
              <a:gd name="connsiteY0" fmla="*/ 0 h 269467"/>
              <a:gd name="connsiteX1" fmla="*/ 133272 w 133271"/>
              <a:gd name="connsiteY1" fmla="*/ 0 h 269467"/>
              <a:gd name="connsiteX2" fmla="*/ 133272 w 133271"/>
              <a:gd name="connsiteY2" fmla="*/ 33693 h 269467"/>
              <a:gd name="connsiteX3" fmla="*/ 0 w 133271"/>
              <a:gd name="connsiteY3" fmla="*/ 33693 h 269467"/>
              <a:gd name="connsiteX4" fmla="*/ 0 w 133271"/>
              <a:gd name="connsiteY4" fmla="*/ 0 h 269467"/>
              <a:gd name="connsiteX5" fmla="*/ 83288 w 133271"/>
              <a:gd name="connsiteY5" fmla="*/ 202291 h 269467"/>
              <a:gd name="connsiteX6" fmla="*/ 83288 w 133271"/>
              <a:gd name="connsiteY6" fmla="*/ 67367 h 269467"/>
              <a:gd name="connsiteX7" fmla="*/ 49965 w 133271"/>
              <a:gd name="connsiteY7" fmla="*/ 67367 h 269467"/>
              <a:gd name="connsiteX8" fmla="*/ 49965 w 133271"/>
              <a:gd name="connsiteY8" fmla="*/ 202272 h 269467"/>
              <a:gd name="connsiteX9" fmla="*/ 0 w 133271"/>
              <a:gd name="connsiteY9" fmla="*/ 202272 h 269467"/>
              <a:gd name="connsiteX10" fmla="*/ 66626 w 133271"/>
              <a:gd name="connsiteY10" fmla="*/ 269468 h 269467"/>
              <a:gd name="connsiteX11" fmla="*/ 133253 w 133271"/>
              <a:gd name="connsiteY11" fmla="*/ 202272 h 269467"/>
              <a:gd name="connsiteX12" fmla="*/ 83288 w 133271"/>
              <a:gd name="connsiteY12" fmla="*/ 202272 h 26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71" h="269467">
                <a:moveTo>
                  <a:pt x="0" y="0"/>
                </a:moveTo>
                <a:lnTo>
                  <a:pt x="133272" y="0"/>
                </a:lnTo>
                <a:lnTo>
                  <a:pt x="133272" y="33693"/>
                </a:lnTo>
                <a:lnTo>
                  <a:pt x="0" y="33693"/>
                </a:lnTo>
                <a:lnTo>
                  <a:pt x="0" y="0"/>
                </a:lnTo>
                <a:close/>
                <a:moveTo>
                  <a:pt x="83288" y="202291"/>
                </a:moveTo>
                <a:lnTo>
                  <a:pt x="83288" y="67367"/>
                </a:lnTo>
                <a:lnTo>
                  <a:pt x="49965" y="67367"/>
                </a:lnTo>
                <a:lnTo>
                  <a:pt x="49965" y="202272"/>
                </a:lnTo>
                <a:lnTo>
                  <a:pt x="0" y="202272"/>
                </a:lnTo>
                <a:lnTo>
                  <a:pt x="66626" y="269468"/>
                </a:lnTo>
                <a:lnTo>
                  <a:pt x="133253" y="202272"/>
                </a:lnTo>
                <a:lnTo>
                  <a:pt x="83288" y="202272"/>
                </a:lnTo>
                <a:close/>
              </a:path>
            </a:pathLst>
          </a:custGeom>
          <a:solidFill>
            <a:schemeClr val="accent3"/>
          </a:solidFill>
          <a:ln w="1878" cap="flat">
            <a:noFill/>
            <a:prstDash val="solid"/>
            <a:miter/>
          </a:ln>
        </p:spPr>
        <p:txBody>
          <a:bodyPr rtlCol="0" anchor="ctr"/>
          <a:lstStyle/>
          <a:p>
            <a:endParaRPr lang="en-US"/>
          </a:p>
        </p:txBody>
      </p:sp>
      <p:sp>
        <p:nvSpPr>
          <p:cNvPr id="32" name="Graphic 6">
            <a:extLst>
              <a:ext uri="{FF2B5EF4-FFF2-40B4-BE49-F238E27FC236}">
                <a16:creationId xmlns:a16="http://schemas.microsoft.com/office/drawing/2014/main" id="{2700CF6D-8E82-576B-5512-FEE0D1F09D5A}"/>
              </a:ext>
            </a:extLst>
          </p:cNvPr>
          <p:cNvSpPr/>
          <p:nvPr userDrawn="1"/>
        </p:nvSpPr>
        <p:spPr>
          <a:xfrm flipV="1">
            <a:off x="9722986" y="3165774"/>
            <a:ext cx="133515" cy="269467"/>
          </a:xfrm>
          <a:custGeom>
            <a:avLst/>
            <a:gdLst>
              <a:gd name="connsiteX0" fmla="*/ 0 w 133271"/>
              <a:gd name="connsiteY0" fmla="*/ 0 h 269467"/>
              <a:gd name="connsiteX1" fmla="*/ 133272 w 133271"/>
              <a:gd name="connsiteY1" fmla="*/ 0 h 269467"/>
              <a:gd name="connsiteX2" fmla="*/ 133272 w 133271"/>
              <a:gd name="connsiteY2" fmla="*/ 33693 h 269467"/>
              <a:gd name="connsiteX3" fmla="*/ 0 w 133271"/>
              <a:gd name="connsiteY3" fmla="*/ 33693 h 269467"/>
              <a:gd name="connsiteX4" fmla="*/ 0 w 133271"/>
              <a:gd name="connsiteY4" fmla="*/ 0 h 269467"/>
              <a:gd name="connsiteX5" fmla="*/ 83288 w 133271"/>
              <a:gd name="connsiteY5" fmla="*/ 202291 h 269467"/>
              <a:gd name="connsiteX6" fmla="*/ 83288 w 133271"/>
              <a:gd name="connsiteY6" fmla="*/ 67367 h 269467"/>
              <a:gd name="connsiteX7" fmla="*/ 49965 w 133271"/>
              <a:gd name="connsiteY7" fmla="*/ 67367 h 269467"/>
              <a:gd name="connsiteX8" fmla="*/ 49965 w 133271"/>
              <a:gd name="connsiteY8" fmla="*/ 202272 h 269467"/>
              <a:gd name="connsiteX9" fmla="*/ 0 w 133271"/>
              <a:gd name="connsiteY9" fmla="*/ 202272 h 269467"/>
              <a:gd name="connsiteX10" fmla="*/ 66626 w 133271"/>
              <a:gd name="connsiteY10" fmla="*/ 269468 h 269467"/>
              <a:gd name="connsiteX11" fmla="*/ 133253 w 133271"/>
              <a:gd name="connsiteY11" fmla="*/ 202272 h 269467"/>
              <a:gd name="connsiteX12" fmla="*/ 83288 w 133271"/>
              <a:gd name="connsiteY12" fmla="*/ 202272 h 26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71" h="269467">
                <a:moveTo>
                  <a:pt x="0" y="0"/>
                </a:moveTo>
                <a:lnTo>
                  <a:pt x="133272" y="0"/>
                </a:lnTo>
                <a:lnTo>
                  <a:pt x="133272" y="33693"/>
                </a:lnTo>
                <a:lnTo>
                  <a:pt x="0" y="33693"/>
                </a:lnTo>
                <a:lnTo>
                  <a:pt x="0" y="0"/>
                </a:lnTo>
                <a:close/>
                <a:moveTo>
                  <a:pt x="83288" y="202291"/>
                </a:moveTo>
                <a:lnTo>
                  <a:pt x="83288" y="67367"/>
                </a:lnTo>
                <a:lnTo>
                  <a:pt x="49965" y="67367"/>
                </a:lnTo>
                <a:lnTo>
                  <a:pt x="49965" y="202272"/>
                </a:lnTo>
                <a:lnTo>
                  <a:pt x="0" y="202272"/>
                </a:lnTo>
                <a:lnTo>
                  <a:pt x="66626" y="269468"/>
                </a:lnTo>
                <a:lnTo>
                  <a:pt x="133253" y="202272"/>
                </a:lnTo>
                <a:lnTo>
                  <a:pt x="83288" y="202272"/>
                </a:lnTo>
                <a:close/>
              </a:path>
            </a:pathLst>
          </a:custGeom>
          <a:solidFill>
            <a:schemeClr val="accent3"/>
          </a:solidFill>
          <a:ln w="1878" cap="flat">
            <a:noFill/>
            <a:prstDash val="solid"/>
            <a:miter/>
          </a:ln>
        </p:spPr>
        <p:txBody>
          <a:bodyPr rtlCol="0" anchor="ctr"/>
          <a:lstStyle/>
          <a:p>
            <a:endParaRPr lang="en-US"/>
          </a:p>
        </p:txBody>
      </p:sp>
      <p:sp>
        <p:nvSpPr>
          <p:cNvPr id="33" name="Graphic 6">
            <a:extLst>
              <a:ext uri="{FF2B5EF4-FFF2-40B4-BE49-F238E27FC236}">
                <a16:creationId xmlns:a16="http://schemas.microsoft.com/office/drawing/2014/main" id="{C6916045-828F-3FEE-407E-FD44AF2A7E8F}"/>
              </a:ext>
            </a:extLst>
          </p:cNvPr>
          <p:cNvSpPr/>
          <p:nvPr userDrawn="1"/>
        </p:nvSpPr>
        <p:spPr>
          <a:xfrm flipV="1">
            <a:off x="5323650" y="3165774"/>
            <a:ext cx="133515" cy="269467"/>
          </a:xfrm>
          <a:custGeom>
            <a:avLst/>
            <a:gdLst>
              <a:gd name="connsiteX0" fmla="*/ 0 w 133271"/>
              <a:gd name="connsiteY0" fmla="*/ 0 h 269467"/>
              <a:gd name="connsiteX1" fmla="*/ 133272 w 133271"/>
              <a:gd name="connsiteY1" fmla="*/ 0 h 269467"/>
              <a:gd name="connsiteX2" fmla="*/ 133272 w 133271"/>
              <a:gd name="connsiteY2" fmla="*/ 33693 h 269467"/>
              <a:gd name="connsiteX3" fmla="*/ 0 w 133271"/>
              <a:gd name="connsiteY3" fmla="*/ 33693 h 269467"/>
              <a:gd name="connsiteX4" fmla="*/ 0 w 133271"/>
              <a:gd name="connsiteY4" fmla="*/ 0 h 269467"/>
              <a:gd name="connsiteX5" fmla="*/ 83288 w 133271"/>
              <a:gd name="connsiteY5" fmla="*/ 202291 h 269467"/>
              <a:gd name="connsiteX6" fmla="*/ 83288 w 133271"/>
              <a:gd name="connsiteY6" fmla="*/ 67367 h 269467"/>
              <a:gd name="connsiteX7" fmla="*/ 49965 w 133271"/>
              <a:gd name="connsiteY7" fmla="*/ 67367 h 269467"/>
              <a:gd name="connsiteX8" fmla="*/ 49965 w 133271"/>
              <a:gd name="connsiteY8" fmla="*/ 202272 h 269467"/>
              <a:gd name="connsiteX9" fmla="*/ 0 w 133271"/>
              <a:gd name="connsiteY9" fmla="*/ 202272 h 269467"/>
              <a:gd name="connsiteX10" fmla="*/ 66626 w 133271"/>
              <a:gd name="connsiteY10" fmla="*/ 269468 h 269467"/>
              <a:gd name="connsiteX11" fmla="*/ 133253 w 133271"/>
              <a:gd name="connsiteY11" fmla="*/ 202272 h 269467"/>
              <a:gd name="connsiteX12" fmla="*/ 83288 w 133271"/>
              <a:gd name="connsiteY12" fmla="*/ 202272 h 26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71" h="269467">
                <a:moveTo>
                  <a:pt x="0" y="0"/>
                </a:moveTo>
                <a:lnTo>
                  <a:pt x="133272" y="0"/>
                </a:lnTo>
                <a:lnTo>
                  <a:pt x="133272" y="33693"/>
                </a:lnTo>
                <a:lnTo>
                  <a:pt x="0" y="33693"/>
                </a:lnTo>
                <a:lnTo>
                  <a:pt x="0" y="0"/>
                </a:lnTo>
                <a:close/>
                <a:moveTo>
                  <a:pt x="83288" y="202291"/>
                </a:moveTo>
                <a:lnTo>
                  <a:pt x="83288" y="67367"/>
                </a:lnTo>
                <a:lnTo>
                  <a:pt x="49965" y="67367"/>
                </a:lnTo>
                <a:lnTo>
                  <a:pt x="49965" y="202272"/>
                </a:lnTo>
                <a:lnTo>
                  <a:pt x="0" y="202272"/>
                </a:lnTo>
                <a:lnTo>
                  <a:pt x="66626" y="269468"/>
                </a:lnTo>
                <a:lnTo>
                  <a:pt x="133253" y="202272"/>
                </a:lnTo>
                <a:lnTo>
                  <a:pt x="83288" y="202272"/>
                </a:lnTo>
                <a:close/>
              </a:path>
            </a:pathLst>
          </a:custGeom>
          <a:solidFill>
            <a:schemeClr val="accent3"/>
          </a:solidFill>
          <a:ln w="1878" cap="flat">
            <a:noFill/>
            <a:prstDash val="solid"/>
            <a:miter/>
          </a:ln>
        </p:spPr>
        <p:txBody>
          <a:bodyPr rtlCol="0" anchor="ctr"/>
          <a:lstStyle/>
          <a:p>
            <a:endParaRPr lang="en-US"/>
          </a:p>
        </p:txBody>
      </p:sp>
      <p:sp>
        <p:nvSpPr>
          <p:cNvPr id="34" name="Text Placeholder 3">
            <a:extLst>
              <a:ext uri="{FF2B5EF4-FFF2-40B4-BE49-F238E27FC236}">
                <a16:creationId xmlns:a16="http://schemas.microsoft.com/office/drawing/2014/main" id="{65933189-F83D-573D-016B-A7BE1CB2F2FF}"/>
              </a:ext>
            </a:extLst>
          </p:cNvPr>
          <p:cNvSpPr>
            <a:spLocks noGrp="1"/>
          </p:cNvSpPr>
          <p:nvPr>
            <p:ph type="body" sz="quarter" idx="10" hasCustomPrompt="1"/>
          </p:nvPr>
        </p:nvSpPr>
        <p:spPr>
          <a:xfrm>
            <a:off x="842915" y="3568148"/>
            <a:ext cx="1143345" cy="754614"/>
          </a:xfrm>
        </p:spPr>
        <p:txBody>
          <a:bodyPr>
            <a:normAutofit/>
          </a:bodyPr>
          <a:lstStyle>
            <a:lvl1pPr marL="0" indent="0">
              <a:buNone/>
              <a:defRPr sz="4000">
                <a:solidFill>
                  <a:schemeClr val="accent2"/>
                </a:solidFill>
              </a:defRPr>
            </a:lvl1pPr>
          </a:lstStyle>
          <a:p>
            <a:pPr lvl="0"/>
            <a:r>
              <a:rPr lang="en-US"/>
              <a:t>16%</a:t>
            </a:r>
          </a:p>
        </p:txBody>
      </p:sp>
      <p:sp>
        <p:nvSpPr>
          <p:cNvPr id="35" name="Text Placeholder 24">
            <a:extLst>
              <a:ext uri="{FF2B5EF4-FFF2-40B4-BE49-F238E27FC236}">
                <a16:creationId xmlns:a16="http://schemas.microsoft.com/office/drawing/2014/main" id="{761BCB5D-170F-32A2-F6AA-8F6F2FC56AF1}"/>
              </a:ext>
            </a:extLst>
          </p:cNvPr>
          <p:cNvSpPr>
            <a:spLocks noGrp="1"/>
          </p:cNvSpPr>
          <p:nvPr>
            <p:ph type="body" sz="quarter" idx="15" hasCustomPrompt="1"/>
          </p:nvPr>
        </p:nvSpPr>
        <p:spPr>
          <a:xfrm>
            <a:off x="842915" y="4386168"/>
            <a:ext cx="1650516" cy="422413"/>
          </a:xfrm>
        </p:spPr>
        <p:txBody>
          <a:bodyPr>
            <a:normAutofit/>
          </a:bodyPr>
          <a:lstStyle>
            <a:lvl1pPr marL="0" indent="0">
              <a:lnSpc>
                <a:spcPct val="100000"/>
              </a:lnSpc>
              <a:buNone/>
              <a:defRPr sz="1000">
                <a:solidFill>
                  <a:schemeClr val="tx2"/>
                </a:solidFill>
              </a:defRPr>
            </a:lvl1pPr>
          </a:lstStyle>
          <a:p>
            <a:pPr lvl="0"/>
            <a:r>
              <a:rPr lang="en-US"/>
              <a:t>Improvement in sales conversion rates</a:t>
            </a:r>
          </a:p>
        </p:txBody>
      </p:sp>
      <p:sp>
        <p:nvSpPr>
          <p:cNvPr id="36" name="Text Placeholder 3">
            <a:extLst>
              <a:ext uri="{FF2B5EF4-FFF2-40B4-BE49-F238E27FC236}">
                <a16:creationId xmlns:a16="http://schemas.microsoft.com/office/drawing/2014/main" id="{36061616-7051-ABC7-1B23-F8378399B5E6}"/>
              </a:ext>
            </a:extLst>
          </p:cNvPr>
          <p:cNvSpPr>
            <a:spLocks noGrp="1"/>
          </p:cNvSpPr>
          <p:nvPr>
            <p:ph type="body" sz="quarter" idx="16" hasCustomPrompt="1"/>
          </p:nvPr>
        </p:nvSpPr>
        <p:spPr>
          <a:xfrm>
            <a:off x="3002328" y="3568148"/>
            <a:ext cx="1143345" cy="754614"/>
          </a:xfrm>
        </p:spPr>
        <p:txBody>
          <a:bodyPr>
            <a:normAutofit/>
          </a:bodyPr>
          <a:lstStyle>
            <a:lvl1pPr marL="0" indent="0">
              <a:buNone/>
              <a:defRPr sz="4000">
                <a:solidFill>
                  <a:schemeClr val="accent2"/>
                </a:solidFill>
              </a:defRPr>
            </a:lvl1pPr>
          </a:lstStyle>
          <a:p>
            <a:pPr lvl="0"/>
            <a:r>
              <a:rPr lang="en-US"/>
              <a:t>13%</a:t>
            </a:r>
          </a:p>
        </p:txBody>
      </p:sp>
      <p:sp>
        <p:nvSpPr>
          <p:cNvPr id="37" name="Text Placeholder 24">
            <a:extLst>
              <a:ext uri="{FF2B5EF4-FFF2-40B4-BE49-F238E27FC236}">
                <a16:creationId xmlns:a16="http://schemas.microsoft.com/office/drawing/2014/main" id="{6FC36623-ECCD-CA36-972A-4F03A1319A5A}"/>
              </a:ext>
            </a:extLst>
          </p:cNvPr>
          <p:cNvSpPr>
            <a:spLocks noGrp="1"/>
          </p:cNvSpPr>
          <p:nvPr>
            <p:ph type="body" sz="quarter" idx="17" hasCustomPrompt="1"/>
          </p:nvPr>
        </p:nvSpPr>
        <p:spPr>
          <a:xfrm>
            <a:off x="3002328" y="4386168"/>
            <a:ext cx="1650516" cy="422413"/>
          </a:xfrm>
        </p:spPr>
        <p:txBody>
          <a:bodyPr>
            <a:normAutofit/>
          </a:bodyPr>
          <a:lstStyle>
            <a:lvl1pPr marL="0" indent="0">
              <a:lnSpc>
                <a:spcPct val="100000"/>
              </a:lnSpc>
              <a:buNone/>
              <a:defRPr sz="1000">
                <a:solidFill>
                  <a:schemeClr val="tx2"/>
                </a:solidFill>
              </a:defRPr>
            </a:lvl1pPr>
          </a:lstStyle>
          <a:p>
            <a:pPr lvl="0"/>
            <a:r>
              <a:rPr lang="en-US"/>
              <a:t>Improvement in sales conversion rates</a:t>
            </a:r>
          </a:p>
        </p:txBody>
      </p:sp>
      <p:sp>
        <p:nvSpPr>
          <p:cNvPr id="38" name="Text Placeholder 3">
            <a:extLst>
              <a:ext uri="{FF2B5EF4-FFF2-40B4-BE49-F238E27FC236}">
                <a16:creationId xmlns:a16="http://schemas.microsoft.com/office/drawing/2014/main" id="{71CD2699-16BC-73AB-9B82-BD996FAD9231}"/>
              </a:ext>
            </a:extLst>
          </p:cNvPr>
          <p:cNvSpPr>
            <a:spLocks noGrp="1"/>
          </p:cNvSpPr>
          <p:nvPr>
            <p:ph type="body" sz="quarter" idx="18" hasCustomPrompt="1"/>
          </p:nvPr>
        </p:nvSpPr>
        <p:spPr>
          <a:xfrm>
            <a:off x="5223747" y="3568148"/>
            <a:ext cx="1143345" cy="754614"/>
          </a:xfrm>
        </p:spPr>
        <p:txBody>
          <a:bodyPr>
            <a:normAutofit/>
          </a:bodyPr>
          <a:lstStyle>
            <a:lvl1pPr marL="0" indent="0">
              <a:buNone/>
              <a:defRPr sz="4000">
                <a:solidFill>
                  <a:schemeClr val="accent2"/>
                </a:solidFill>
              </a:defRPr>
            </a:lvl1pPr>
          </a:lstStyle>
          <a:p>
            <a:pPr lvl="0"/>
            <a:r>
              <a:rPr lang="en-US"/>
              <a:t>7%</a:t>
            </a:r>
          </a:p>
        </p:txBody>
      </p:sp>
      <p:sp>
        <p:nvSpPr>
          <p:cNvPr id="39" name="Text Placeholder 24">
            <a:extLst>
              <a:ext uri="{FF2B5EF4-FFF2-40B4-BE49-F238E27FC236}">
                <a16:creationId xmlns:a16="http://schemas.microsoft.com/office/drawing/2014/main" id="{43358B42-FE72-2049-C851-579BEAC24903}"/>
              </a:ext>
            </a:extLst>
          </p:cNvPr>
          <p:cNvSpPr>
            <a:spLocks noGrp="1"/>
          </p:cNvSpPr>
          <p:nvPr>
            <p:ph type="body" sz="quarter" idx="19" hasCustomPrompt="1"/>
          </p:nvPr>
        </p:nvSpPr>
        <p:spPr>
          <a:xfrm>
            <a:off x="5223747" y="4386168"/>
            <a:ext cx="1650516" cy="422413"/>
          </a:xfrm>
        </p:spPr>
        <p:txBody>
          <a:bodyPr>
            <a:normAutofit/>
          </a:bodyPr>
          <a:lstStyle>
            <a:lvl1pPr marL="0" indent="0">
              <a:lnSpc>
                <a:spcPct val="100000"/>
              </a:lnSpc>
              <a:buNone/>
              <a:defRPr sz="1000">
                <a:solidFill>
                  <a:schemeClr val="tx2"/>
                </a:solidFill>
              </a:defRPr>
            </a:lvl1pPr>
          </a:lstStyle>
          <a:p>
            <a:pPr lvl="0"/>
            <a:r>
              <a:rPr lang="en-US"/>
              <a:t>Improvement in sales conversion rates</a:t>
            </a:r>
          </a:p>
        </p:txBody>
      </p:sp>
      <p:sp>
        <p:nvSpPr>
          <p:cNvPr id="40" name="Text Placeholder 3">
            <a:extLst>
              <a:ext uri="{FF2B5EF4-FFF2-40B4-BE49-F238E27FC236}">
                <a16:creationId xmlns:a16="http://schemas.microsoft.com/office/drawing/2014/main" id="{6FBBA72E-9EFE-F701-2043-0EDBE5995BC1}"/>
              </a:ext>
            </a:extLst>
          </p:cNvPr>
          <p:cNvSpPr>
            <a:spLocks noGrp="1"/>
          </p:cNvSpPr>
          <p:nvPr>
            <p:ph type="body" sz="quarter" idx="20" hasCustomPrompt="1"/>
          </p:nvPr>
        </p:nvSpPr>
        <p:spPr>
          <a:xfrm>
            <a:off x="7396569" y="3568148"/>
            <a:ext cx="1143345" cy="754614"/>
          </a:xfrm>
        </p:spPr>
        <p:txBody>
          <a:bodyPr>
            <a:normAutofit/>
          </a:bodyPr>
          <a:lstStyle>
            <a:lvl1pPr marL="0" indent="0">
              <a:buNone/>
              <a:defRPr sz="4000">
                <a:solidFill>
                  <a:schemeClr val="accent2"/>
                </a:solidFill>
              </a:defRPr>
            </a:lvl1pPr>
          </a:lstStyle>
          <a:p>
            <a:pPr lvl="0"/>
            <a:r>
              <a:rPr lang="en-US"/>
              <a:t>13%</a:t>
            </a:r>
          </a:p>
        </p:txBody>
      </p:sp>
      <p:sp>
        <p:nvSpPr>
          <p:cNvPr id="41" name="Text Placeholder 24">
            <a:extLst>
              <a:ext uri="{FF2B5EF4-FFF2-40B4-BE49-F238E27FC236}">
                <a16:creationId xmlns:a16="http://schemas.microsoft.com/office/drawing/2014/main" id="{EEC6AB84-8A4D-9413-143C-824B566E28A7}"/>
              </a:ext>
            </a:extLst>
          </p:cNvPr>
          <p:cNvSpPr>
            <a:spLocks noGrp="1"/>
          </p:cNvSpPr>
          <p:nvPr>
            <p:ph type="body" sz="quarter" idx="21" hasCustomPrompt="1"/>
          </p:nvPr>
        </p:nvSpPr>
        <p:spPr>
          <a:xfrm>
            <a:off x="7396569" y="4386168"/>
            <a:ext cx="1650516" cy="422413"/>
          </a:xfrm>
        </p:spPr>
        <p:txBody>
          <a:bodyPr>
            <a:normAutofit/>
          </a:bodyPr>
          <a:lstStyle>
            <a:lvl1pPr marL="0" indent="0">
              <a:lnSpc>
                <a:spcPct val="100000"/>
              </a:lnSpc>
              <a:buNone/>
              <a:defRPr sz="1000">
                <a:solidFill>
                  <a:schemeClr val="tx2"/>
                </a:solidFill>
              </a:defRPr>
            </a:lvl1pPr>
          </a:lstStyle>
          <a:p>
            <a:pPr lvl="0"/>
            <a:r>
              <a:rPr lang="en-US"/>
              <a:t>Improvement in sales conversion rates</a:t>
            </a:r>
          </a:p>
        </p:txBody>
      </p:sp>
      <p:sp>
        <p:nvSpPr>
          <p:cNvPr id="42" name="Text Placeholder 3">
            <a:extLst>
              <a:ext uri="{FF2B5EF4-FFF2-40B4-BE49-F238E27FC236}">
                <a16:creationId xmlns:a16="http://schemas.microsoft.com/office/drawing/2014/main" id="{8DD0F0D2-F22A-71D2-D6BC-BAD8EC08D72F}"/>
              </a:ext>
            </a:extLst>
          </p:cNvPr>
          <p:cNvSpPr>
            <a:spLocks noGrp="1"/>
          </p:cNvSpPr>
          <p:nvPr>
            <p:ph type="body" sz="quarter" idx="22" hasCustomPrompt="1"/>
          </p:nvPr>
        </p:nvSpPr>
        <p:spPr>
          <a:xfrm>
            <a:off x="9571037" y="3568148"/>
            <a:ext cx="1143345" cy="754614"/>
          </a:xfrm>
        </p:spPr>
        <p:txBody>
          <a:bodyPr>
            <a:normAutofit/>
          </a:bodyPr>
          <a:lstStyle>
            <a:lvl1pPr marL="0" indent="0">
              <a:buNone/>
              <a:defRPr sz="4000">
                <a:solidFill>
                  <a:schemeClr val="accent2"/>
                </a:solidFill>
              </a:defRPr>
            </a:lvl1pPr>
          </a:lstStyle>
          <a:p>
            <a:pPr lvl="0"/>
            <a:r>
              <a:rPr lang="en-US"/>
              <a:t>30%</a:t>
            </a:r>
          </a:p>
        </p:txBody>
      </p:sp>
      <p:sp>
        <p:nvSpPr>
          <p:cNvPr id="43" name="Text Placeholder 24">
            <a:extLst>
              <a:ext uri="{FF2B5EF4-FFF2-40B4-BE49-F238E27FC236}">
                <a16:creationId xmlns:a16="http://schemas.microsoft.com/office/drawing/2014/main" id="{0EB995EF-0DE8-33B6-8943-B1C5CE5BE2FF}"/>
              </a:ext>
            </a:extLst>
          </p:cNvPr>
          <p:cNvSpPr>
            <a:spLocks noGrp="1"/>
          </p:cNvSpPr>
          <p:nvPr>
            <p:ph type="body" sz="quarter" idx="23" hasCustomPrompt="1"/>
          </p:nvPr>
        </p:nvSpPr>
        <p:spPr>
          <a:xfrm>
            <a:off x="9571037" y="4386168"/>
            <a:ext cx="1650516" cy="422413"/>
          </a:xfrm>
        </p:spPr>
        <p:txBody>
          <a:bodyPr>
            <a:normAutofit/>
          </a:bodyPr>
          <a:lstStyle>
            <a:lvl1pPr marL="0" indent="0">
              <a:lnSpc>
                <a:spcPct val="100000"/>
              </a:lnSpc>
              <a:buNone/>
              <a:defRPr sz="1000">
                <a:solidFill>
                  <a:schemeClr val="tx2"/>
                </a:solidFill>
              </a:defRPr>
            </a:lvl1pPr>
          </a:lstStyle>
          <a:p>
            <a:pPr lvl="0"/>
            <a:r>
              <a:rPr lang="en-US"/>
              <a:t>Improvement in sales conversion rates</a:t>
            </a:r>
          </a:p>
        </p:txBody>
      </p:sp>
      <p:sp>
        <p:nvSpPr>
          <p:cNvPr id="4" name="Footer Placeholder 3">
            <a:extLst>
              <a:ext uri="{FF2B5EF4-FFF2-40B4-BE49-F238E27FC236}">
                <a16:creationId xmlns:a16="http://schemas.microsoft.com/office/drawing/2014/main" id="{FEA04B82-196C-1C15-481D-7948E04DB225}"/>
              </a:ext>
            </a:extLst>
          </p:cNvPr>
          <p:cNvSpPr txBox="1">
            <a:spLocks/>
          </p:cNvSpPr>
          <p:nvPr userDrawn="1"/>
        </p:nvSpPr>
        <p:spPr>
          <a:xfrm>
            <a:off x="657955" y="6236673"/>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
        <p:nvSpPr>
          <p:cNvPr id="6" name="Text Placeholder 5">
            <a:extLst>
              <a:ext uri="{FF2B5EF4-FFF2-40B4-BE49-F238E27FC236}">
                <a16:creationId xmlns:a16="http://schemas.microsoft.com/office/drawing/2014/main" id="{742EC16D-6C60-C831-F783-1D29E5632E24}"/>
              </a:ext>
            </a:extLst>
          </p:cNvPr>
          <p:cNvSpPr>
            <a:spLocks noGrp="1"/>
          </p:cNvSpPr>
          <p:nvPr>
            <p:ph type="body" sz="quarter" idx="24" hasCustomPrompt="1"/>
          </p:nvPr>
        </p:nvSpPr>
        <p:spPr>
          <a:xfrm>
            <a:off x="720725" y="2101850"/>
            <a:ext cx="9372600" cy="450850"/>
          </a:xfrm>
        </p:spPr>
        <p:txBody>
          <a:bodyPr>
            <a:normAutofit/>
          </a:bodyPr>
          <a:lstStyle>
            <a:lvl1pPr marL="0" indent="0">
              <a:buNone/>
              <a:defRPr lang="en-GB" smtClean="0">
                <a:solidFill>
                  <a:schemeClr val="tx2"/>
                </a:solidFill>
                <a:effectLst/>
                <a:latin typeface="+mn-lt"/>
              </a:defRPr>
            </a:lvl1pPr>
          </a:lstStyle>
          <a:p>
            <a:r>
              <a:rPr lang="en-GB" dirty="0">
                <a:effectLst/>
                <a:latin typeface="Helvetica" pitchFamily="2" charset="0"/>
              </a:rPr>
              <a:t>Outcomes achieved within 3 months of deploying Clever Nelly</a:t>
            </a:r>
          </a:p>
        </p:txBody>
      </p:sp>
      <p:sp>
        <p:nvSpPr>
          <p:cNvPr id="5" name="Picture Placeholder 5">
            <a:extLst>
              <a:ext uri="{FF2B5EF4-FFF2-40B4-BE49-F238E27FC236}">
                <a16:creationId xmlns:a16="http://schemas.microsoft.com/office/drawing/2014/main" id="{2850AEA2-7F21-4389-8916-BD822B3D472E}"/>
              </a:ext>
            </a:extLst>
          </p:cNvPr>
          <p:cNvSpPr>
            <a:spLocks noGrp="1"/>
          </p:cNvSpPr>
          <p:nvPr>
            <p:ph type="pic" sz="quarter" idx="25" hasCustomPrompt="1"/>
          </p:nvPr>
        </p:nvSpPr>
        <p:spPr>
          <a:xfrm>
            <a:off x="858499" y="3008037"/>
            <a:ext cx="392113" cy="327025"/>
          </a:xfrm>
        </p:spPr>
        <p:txBody>
          <a:bodyPr/>
          <a:lstStyle>
            <a:lvl1pPr marL="0" indent="0">
              <a:buNone/>
              <a:defRPr/>
            </a:lvl1pPr>
          </a:lstStyle>
          <a:p>
            <a:r>
              <a:rPr lang="en-US" dirty="0"/>
              <a:t>P</a:t>
            </a:r>
          </a:p>
        </p:txBody>
      </p:sp>
      <p:sp>
        <p:nvSpPr>
          <p:cNvPr id="7" name="Picture Placeholder 5">
            <a:extLst>
              <a:ext uri="{FF2B5EF4-FFF2-40B4-BE49-F238E27FC236}">
                <a16:creationId xmlns:a16="http://schemas.microsoft.com/office/drawing/2014/main" id="{5439E193-4253-E03B-B689-3D7DB6E3A18B}"/>
              </a:ext>
            </a:extLst>
          </p:cNvPr>
          <p:cNvSpPr>
            <a:spLocks noGrp="1"/>
          </p:cNvSpPr>
          <p:nvPr>
            <p:ph type="pic" sz="quarter" idx="26" hasCustomPrompt="1"/>
          </p:nvPr>
        </p:nvSpPr>
        <p:spPr>
          <a:xfrm>
            <a:off x="3005359" y="3008037"/>
            <a:ext cx="392113" cy="327025"/>
          </a:xfrm>
        </p:spPr>
        <p:txBody>
          <a:bodyPr/>
          <a:lstStyle>
            <a:lvl1pPr marL="0" indent="0">
              <a:buNone/>
              <a:defRPr/>
            </a:lvl1pPr>
          </a:lstStyle>
          <a:p>
            <a:r>
              <a:rPr lang="en-US" dirty="0"/>
              <a:t>P</a:t>
            </a:r>
          </a:p>
        </p:txBody>
      </p:sp>
      <p:sp>
        <p:nvSpPr>
          <p:cNvPr id="8" name="Picture Placeholder 5">
            <a:extLst>
              <a:ext uri="{FF2B5EF4-FFF2-40B4-BE49-F238E27FC236}">
                <a16:creationId xmlns:a16="http://schemas.microsoft.com/office/drawing/2014/main" id="{6B3B16B7-E25D-1251-2872-C9F6CA4E67C9}"/>
              </a:ext>
            </a:extLst>
          </p:cNvPr>
          <p:cNvSpPr>
            <a:spLocks noGrp="1"/>
          </p:cNvSpPr>
          <p:nvPr>
            <p:ph type="pic" sz="quarter" idx="27" hasCustomPrompt="1"/>
          </p:nvPr>
        </p:nvSpPr>
        <p:spPr>
          <a:xfrm>
            <a:off x="5246195" y="3008037"/>
            <a:ext cx="392113" cy="327025"/>
          </a:xfrm>
        </p:spPr>
        <p:txBody>
          <a:bodyPr/>
          <a:lstStyle>
            <a:lvl1pPr marL="0" indent="0">
              <a:buNone/>
              <a:defRPr/>
            </a:lvl1pPr>
          </a:lstStyle>
          <a:p>
            <a:r>
              <a:rPr lang="en-US" dirty="0"/>
              <a:t>P</a:t>
            </a:r>
          </a:p>
        </p:txBody>
      </p:sp>
      <p:sp>
        <p:nvSpPr>
          <p:cNvPr id="11" name="Picture Placeholder 5">
            <a:extLst>
              <a:ext uri="{FF2B5EF4-FFF2-40B4-BE49-F238E27FC236}">
                <a16:creationId xmlns:a16="http://schemas.microsoft.com/office/drawing/2014/main" id="{DCCD180A-0ACB-7731-C0CC-0A1BF0188B30}"/>
              </a:ext>
            </a:extLst>
          </p:cNvPr>
          <p:cNvSpPr>
            <a:spLocks noGrp="1"/>
          </p:cNvSpPr>
          <p:nvPr>
            <p:ph type="pic" sz="quarter" idx="28" hasCustomPrompt="1"/>
          </p:nvPr>
        </p:nvSpPr>
        <p:spPr>
          <a:xfrm>
            <a:off x="7396569" y="3008037"/>
            <a:ext cx="392113" cy="327025"/>
          </a:xfrm>
        </p:spPr>
        <p:txBody>
          <a:bodyPr/>
          <a:lstStyle>
            <a:lvl1pPr marL="0" indent="0">
              <a:buNone/>
              <a:defRPr/>
            </a:lvl1pPr>
          </a:lstStyle>
          <a:p>
            <a:r>
              <a:rPr lang="en-US" dirty="0"/>
              <a:t>P</a:t>
            </a:r>
          </a:p>
        </p:txBody>
      </p:sp>
      <p:sp>
        <p:nvSpPr>
          <p:cNvPr id="12" name="Picture Placeholder 5">
            <a:extLst>
              <a:ext uri="{FF2B5EF4-FFF2-40B4-BE49-F238E27FC236}">
                <a16:creationId xmlns:a16="http://schemas.microsoft.com/office/drawing/2014/main" id="{9A50647A-53AE-EA3E-6C52-F9F8D2E4CAC4}"/>
              </a:ext>
            </a:extLst>
          </p:cNvPr>
          <p:cNvSpPr>
            <a:spLocks noGrp="1"/>
          </p:cNvSpPr>
          <p:nvPr>
            <p:ph type="pic" sz="quarter" idx="29" hasCustomPrompt="1"/>
          </p:nvPr>
        </p:nvSpPr>
        <p:spPr>
          <a:xfrm>
            <a:off x="9571037" y="3008037"/>
            <a:ext cx="392113" cy="327025"/>
          </a:xfrm>
        </p:spPr>
        <p:txBody>
          <a:bodyPr/>
          <a:lstStyle>
            <a:lvl1pPr marL="0" indent="0">
              <a:buNone/>
              <a:defRPr/>
            </a:lvl1pPr>
          </a:lstStyle>
          <a:p>
            <a:r>
              <a:rPr lang="en-US" dirty="0"/>
              <a:t>P</a:t>
            </a:r>
          </a:p>
        </p:txBody>
      </p:sp>
    </p:spTree>
    <p:extLst>
      <p:ext uri="{BB962C8B-B14F-4D97-AF65-F5344CB8AC3E}">
        <p14:creationId xmlns:p14="http://schemas.microsoft.com/office/powerpoint/2010/main" val="832922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verage Outcomes 2">
    <p:bg>
      <p:bgPr>
        <a:solidFill>
          <a:srgbClr val="EF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6031-CF54-7CB5-2476-3417F6C1C962}"/>
              </a:ext>
            </a:extLst>
          </p:cNvPr>
          <p:cNvSpPr>
            <a:spLocks noGrp="1"/>
          </p:cNvSpPr>
          <p:nvPr>
            <p:ph type="title" hasCustomPrompt="1"/>
          </p:nvPr>
        </p:nvSpPr>
        <p:spPr>
          <a:xfrm>
            <a:off x="720601" y="1126263"/>
            <a:ext cx="8492974" cy="845042"/>
          </a:xfrm>
        </p:spPr>
        <p:txBody>
          <a:bodyPr/>
          <a:lstStyle/>
          <a:p>
            <a:r>
              <a:rPr lang="en-GB"/>
              <a:t>Average outcomes of our approach</a:t>
            </a:r>
            <a:endParaRPr lang="en-US"/>
          </a:p>
        </p:txBody>
      </p:sp>
      <p:sp>
        <p:nvSpPr>
          <p:cNvPr id="10" name="Footer Placeholder 3">
            <a:extLst>
              <a:ext uri="{FF2B5EF4-FFF2-40B4-BE49-F238E27FC236}">
                <a16:creationId xmlns:a16="http://schemas.microsoft.com/office/drawing/2014/main" id="{232CC4E9-6DBC-239D-312B-A3F9031F182A}"/>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3" name="Rectangle 2">
            <a:extLst>
              <a:ext uri="{FF2B5EF4-FFF2-40B4-BE49-F238E27FC236}">
                <a16:creationId xmlns:a16="http://schemas.microsoft.com/office/drawing/2014/main" id="{50D3C765-40A6-0D7B-9512-FD927CED23AF}"/>
              </a:ext>
            </a:extLst>
          </p:cNvPr>
          <p:cNvSpPr/>
          <p:nvPr userDrawn="1"/>
        </p:nvSpPr>
        <p:spPr>
          <a:xfrm>
            <a:off x="1" y="4886696"/>
            <a:ext cx="12192000" cy="19713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67FF19-0CE1-485C-DFFB-EC31538EA90A}"/>
              </a:ext>
            </a:extLst>
          </p:cNvPr>
          <p:cNvSpPr/>
          <p:nvPr userDrawn="1"/>
        </p:nvSpPr>
        <p:spPr>
          <a:xfrm>
            <a:off x="720600" y="4429124"/>
            <a:ext cx="1980000" cy="1567473"/>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20" name="Rectangle 19">
            <a:extLst>
              <a:ext uri="{FF2B5EF4-FFF2-40B4-BE49-F238E27FC236}">
                <a16:creationId xmlns:a16="http://schemas.microsoft.com/office/drawing/2014/main" id="{27D4A6B5-083F-D5FF-A132-E58B7BA1AD85}"/>
              </a:ext>
            </a:extLst>
          </p:cNvPr>
          <p:cNvSpPr/>
          <p:nvPr userDrawn="1"/>
        </p:nvSpPr>
        <p:spPr>
          <a:xfrm>
            <a:off x="2913300" y="4429124"/>
            <a:ext cx="1980000" cy="1567473"/>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21" name="Rectangle 20">
            <a:extLst>
              <a:ext uri="{FF2B5EF4-FFF2-40B4-BE49-F238E27FC236}">
                <a16:creationId xmlns:a16="http://schemas.microsoft.com/office/drawing/2014/main" id="{C54F4F62-5A33-72A0-141E-C90F8323162E}"/>
              </a:ext>
            </a:extLst>
          </p:cNvPr>
          <p:cNvSpPr/>
          <p:nvPr userDrawn="1"/>
        </p:nvSpPr>
        <p:spPr>
          <a:xfrm>
            <a:off x="5106000" y="4429124"/>
            <a:ext cx="1980000" cy="1567473"/>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22" name="Rectangle 21">
            <a:extLst>
              <a:ext uri="{FF2B5EF4-FFF2-40B4-BE49-F238E27FC236}">
                <a16:creationId xmlns:a16="http://schemas.microsoft.com/office/drawing/2014/main" id="{713F3D24-1D12-EF7E-F44D-7AFD2CD11293}"/>
              </a:ext>
            </a:extLst>
          </p:cNvPr>
          <p:cNvSpPr/>
          <p:nvPr userDrawn="1"/>
        </p:nvSpPr>
        <p:spPr>
          <a:xfrm>
            <a:off x="7298700" y="4429124"/>
            <a:ext cx="1980000" cy="1567473"/>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23" name="Rectangle 22">
            <a:extLst>
              <a:ext uri="{FF2B5EF4-FFF2-40B4-BE49-F238E27FC236}">
                <a16:creationId xmlns:a16="http://schemas.microsoft.com/office/drawing/2014/main" id="{A63554AC-2F03-03C8-7AE6-1696830EF736}"/>
              </a:ext>
            </a:extLst>
          </p:cNvPr>
          <p:cNvSpPr/>
          <p:nvPr userDrawn="1"/>
        </p:nvSpPr>
        <p:spPr>
          <a:xfrm>
            <a:off x="9491400" y="4429124"/>
            <a:ext cx="1980000" cy="1567473"/>
          </a:xfrm>
          <a:prstGeom prst="rect">
            <a:avLst/>
          </a:prstGeom>
          <a:solidFill>
            <a:schemeClr val="bg1"/>
          </a:solidFill>
          <a:ln>
            <a:noFill/>
          </a:ln>
          <a:effectLst>
            <a:outerShdw blurRad="431476" dist="141975"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b"/>
          <a:lstStyle/>
          <a:p>
            <a:pPr lvl="0">
              <a:defRPr/>
            </a:pPr>
            <a:endParaRPr lang="en-GB" sz="1000">
              <a:solidFill>
                <a:schemeClr val="tx1"/>
              </a:solidFill>
              <a:latin typeface="+mj-lt"/>
              <a:ea typeface="Open Sans Light" panose="020B0306030504020204" pitchFamily="34" charset="0"/>
              <a:cs typeface="Open Sans Light" panose="020B0306030504020204" pitchFamily="34" charset="0"/>
            </a:endParaRPr>
          </a:p>
        </p:txBody>
      </p:sp>
      <p:sp>
        <p:nvSpPr>
          <p:cNvPr id="34" name="Text Placeholder 3">
            <a:extLst>
              <a:ext uri="{FF2B5EF4-FFF2-40B4-BE49-F238E27FC236}">
                <a16:creationId xmlns:a16="http://schemas.microsoft.com/office/drawing/2014/main" id="{65933189-F83D-573D-016B-A7BE1CB2F2FF}"/>
              </a:ext>
            </a:extLst>
          </p:cNvPr>
          <p:cNvSpPr>
            <a:spLocks noGrp="1"/>
          </p:cNvSpPr>
          <p:nvPr>
            <p:ph type="body" sz="quarter" idx="10" hasCustomPrompt="1"/>
          </p:nvPr>
        </p:nvSpPr>
        <p:spPr>
          <a:xfrm>
            <a:off x="842915" y="4682573"/>
            <a:ext cx="1143345" cy="754614"/>
          </a:xfrm>
        </p:spPr>
        <p:txBody>
          <a:bodyPr>
            <a:normAutofit/>
          </a:bodyPr>
          <a:lstStyle>
            <a:lvl1pPr marL="0" indent="0">
              <a:buNone/>
              <a:defRPr sz="4000">
                <a:solidFill>
                  <a:schemeClr val="accent2"/>
                </a:solidFill>
              </a:defRPr>
            </a:lvl1pPr>
          </a:lstStyle>
          <a:p>
            <a:pPr lvl="0"/>
            <a:r>
              <a:rPr lang="en-US" dirty="0"/>
              <a:t>16%</a:t>
            </a:r>
          </a:p>
        </p:txBody>
      </p:sp>
      <p:sp>
        <p:nvSpPr>
          <p:cNvPr id="35" name="Text Placeholder 24">
            <a:extLst>
              <a:ext uri="{FF2B5EF4-FFF2-40B4-BE49-F238E27FC236}">
                <a16:creationId xmlns:a16="http://schemas.microsoft.com/office/drawing/2014/main" id="{761BCB5D-170F-32A2-F6AA-8F6F2FC56AF1}"/>
              </a:ext>
            </a:extLst>
          </p:cNvPr>
          <p:cNvSpPr>
            <a:spLocks noGrp="1"/>
          </p:cNvSpPr>
          <p:nvPr>
            <p:ph type="body" sz="quarter" idx="15" hasCustomPrompt="1"/>
          </p:nvPr>
        </p:nvSpPr>
        <p:spPr>
          <a:xfrm>
            <a:off x="842915" y="5500593"/>
            <a:ext cx="1650516" cy="422413"/>
          </a:xfrm>
        </p:spPr>
        <p:txBody>
          <a:bodyPr>
            <a:normAutofit/>
          </a:bodyPr>
          <a:lstStyle>
            <a:lvl1pPr marL="0" indent="0">
              <a:lnSpc>
                <a:spcPct val="100000"/>
              </a:lnSpc>
              <a:buNone/>
              <a:defRPr sz="1000">
                <a:solidFill>
                  <a:schemeClr val="tx2"/>
                </a:solidFill>
              </a:defRPr>
            </a:lvl1pPr>
          </a:lstStyle>
          <a:p>
            <a:pPr lvl="0"/>
            <a:r>
              <a:rPr lang="en-US"/>
              <a:t>Improvement in sales conversion rates</a:t>
            </a:r>
          </a:p>
        </p:txBody>
      </p:sp>
      <p:sp>
        <p:nvSpPr>
          <p:cNvPr id="36" name="Text Placeholder 3">
            <a:extLst>
              <a:ext uri="{FF2B5EF4-FFF2-40B4-BE49-F238E27FC236}">
                <a16:creationId xmlns:a16="http://schemas.microsoft.com/office/drawing/2014/main" id="{36061616-7051-ABC7-1B23-F8378399B5E6}"/>
              </a:ext>
            </a:extLst>
          </p:cNvPr>
          <p:cNvSpPr>
            <a:spLocks noGrp="1"/>
          </p:cNvSpPr>
          <p:nvPr>
            <p:ph type="body" sz="quarter" idx="16" hasCustomPrompt="1"/>
          </p:nvPr>
        </p:nvSpPr>
        <p:spPr>
          <a:xfrm>
            <a:off x="3002328" y="4682573"/>
            <a:ext cx="1143345" cy="754614"/>
          </a:xfrm>
        </p:spPr>
        <p:txBody>
          <a:bodyPr>
            <a:normAutofit/>
          </a:bodyPr>
          <a:lstStyle>
            <a:lvl1pPr marL="0" indent="0">
              <a:buNone/>
              <a:defRPr sz="4000">
                <a:solidFill>
                  <a:schemeClr val="accent2"/>
                </a:solidFill>
              </a:defRPr>
            </a:lvl1pPr>
          </a:lstStyle>
          <a:p>
            <a:pPr lvl="0"/>
            <a:r>
              <a:rPr lang="en-US"/>
              <a:t>13%</a:t>
            </a:r>
          </a:p>
        </p:txBody>
      </p:sp>
      <p:sp>
        <p:nvSpPr>
          <p:cNvPr id="37" name="Text Placeholder 24">
            <a:extLst>
              <a:ext uri="{FF2B5EF4-FFF2-40B4-BE49-F238E27FC236}">
                <a16:creationId xmlns:a16="http://schemas.microsoft.com/office/drawing/2014/main" id="{6FC36623-ECCD-CA36-972A-4F03A1319A5A}"/>
              </a:ext>
            </a:extLst>
          </p:cNvPr>
          <p:cNvSpPr>
            <a:spLocks noGrp="1"/>
          </p:cNvSpPr>
          <p:nvPr>
            <p:ph type="body" sz="quarter" idx="17" hasCustomPrompt="1"/>
          </p:nvPr>
        </p:nvSpPr>
        <p:spPr>
          <a:xfrm>
            <a:off x="3002328" y="5500593"/>
            <a:ext cx="1650516" cy="422413"/>
          </a:xfrm>
        </p:spPr>
        <p:txBody>
          <a:bodyPr>
            <a:normAutofit/>
          </a:bodyPr>
          <a:lstStyle>
            <a:lvl1pPr marL="0" indent="0">
              <a:lnSpc>
                <a:spcPct val="100000"/>
              </a:lnSpc>
              <a:buNone/>
              <a:defRPr sz="1000">
                <a:solidFill>
                  <a:schemeClr val="tx2"/>
                </a:solidFill>
              </a:defRPr>
            </a:lvl1pPr>
          </a:lstStyle>
          <a:p>
            <a:pPr lvl="0"/>
            <a:r>
              <a:rPr lang="en-US"/>
              <a:t>Improvement in sales conversion rates</a:t>
            </a:r>
          </a:p>
        </p:txBody>
      </p:sp>
      <p:sp>
        <p:nvSpPr>
          <p:cNvPr id="38" name="Text Placeholder 3">
            <a:extLst>
              <a:ext uri="{FF2B5EF4-FFF2-40B4-BE49-F238E27FC236}">
                <a16:creationId xmlns:a16="http://schemas.microsoft.com/office/drawing/2014/main" id="{71CD2699-16BC-73AB-9B82-BD996FAD9231}"/>
              </a:ext>
            </a:extLst>
          </p:cNvPr>
          <p:cNvSpPr>
            <a:spLocks noGrp="1"/>
          </p:cNvSpPr>
          <p:nvPr>
            <p:ph type="body" sz="quarter" idx="18" hasCustomPrompt="1"/>
          </p:nvPr>
        </p:nvSpPr>
        <p:spPr>
          <a:xfrm>
            <a:off x="5223747" y="4682573"/>
            <a:ext cx="1143345" cy="754614"/>
          </a:xfrm>
        </p:spPr>
        <p:txBody>
          <a:bodyPr>
            <a:normAutofit/>
          </a:bodyPr>
          <a:lstStyle>
            <a:lvl1pPr marL="0" indent="0">
              <a:buNone/>
              <a:defRPr sz="4000">
                <a:solidFill>
                  <a:schemeClr val="accent2"/>
                </a:solidFill>
              </a:defRPr>
            </a:lvl1pPr>
          </a:lstStyle>
          <a:p>
            <a:pPr lvl="0"/>
            <a:r>
              <a:rPr lang="en-US"/>
              <a:t>7%</a:t>
            </a:r>
          </a:p>
        </p:txBody>
      </p:sp>
      <p:sp>
        <p:nvSpPr>
          <p:cNvPr id="39" name="Text Placeholder 24">
            <a:extLst>
              <a:ext uri="{FF2B5EF4-FFF2-40B4-BE49-F238E27FC236}">
                <a16:creationId xmlns:a16="http://schemas.microsoft.com/office/drawing/2014/main" id="{43358B42-FE72-2049-C851-579BEAC24903}"/>
              </a:ext>
            </a:extLst>
          </p:cNvPr>
          <p:cNvSpPr>
            <a:spLocks noGrp="1"/>
          </p:cNvSpPr>
          <p:nvPr>
            <p:ph type="body" sz="quarter" idx="19" hasCustomPrompt="1"/>
          </p:nvPr>
        </p:nvSpPr>
        <p:spPr>
          <a:xfrm>
            <a:off x="5223747" y="5500593"/>
            <a:ext cx="1650516" cy="422413"/>
          </a:xfrm>
        </p:spPr>
        <p:txBody>
          <a:bodyPr>
            <a:normAutofit/>
          </a:bodyPr>
          <a:lstStyle>
            <a:lvl1pPr marL="0" indent="0">
              <a:lnSpc>
                <a:spcPct val="100000"/>
              </a:lnSpc>
              <a:buNone/>
              <a:defRPr sz="1000">
                <a:solidFill>
                  <a:schemeClr val="tx2"/>
                </a:solidFill>
              </a:defRPr>
            </a:lvl1pPr>
          </a:lstStyle>
          <a:p>
            <a:pPr lvl="0"/>
            <a:r>
              <a:rPr lang="en-US"/>
              <a:t>Improvement in sales conversion rates</a:t>
            </a:r>
          </a:p>
        </p:txBody>
      </p:sp>
      <p:sp>
        <p:nvSpPr>
          <p:cNvPr id="40" name="Text Placeholder 3">
            <a:extLst>
              <a:ext uri="{FF2B5EF4-FFF2-40B4-BE49-F238E27FC236}">
                <a16:creationId xmlns:a16="http://schemas.microsoft.com/office/drawing/2014/main" id="{6FBBA72E-9EFE-F701-2043-0EDBE5995BC1}"/>
              </a:ext>
            </a:extLst>
          </p:cNvPr>
          <p:cNvSpPr>
            <a:spLocks noGrp="1"/>
          </p:cNvSpPr>
          <p:nvPr>
            <p:ph type="body" sz="quarter" idx="20" hasCustomPrompt="1"/>
          </p:nvPr>
        </p:nvSpPr>
        <p:spPr>
          <a:xfrm>
            <a:off x="7396569" y="4682573"/>
            <a:ext cx="1143345" cy="754614"/>
          </a:xfrm>
        </p:spPr>
        <p:txBody>
          <a:bodyPr>
            <a:normAutofit/>
          </a:bodyPr>
          <a:lstStyle>
            <a:lvl1pPr marL="0" indent="0">
              <a:buNone/>
              <a:defRPr sz="4000">
                <a:solidFill>
                  <a:schemeClr val="accent2"/>
                </a:solidFill>
              </a:defRPr>
            </a:lvl1pPr>
          </a:lstStyle>
          <a:p>
            <a:pPr lvl="0"/>
            <a:r>
              <a:rPr lang="en-US"/>
              <a:t>13%</a:t>
            </a:r>
          </a:p>
        </p:txBody>
      </p:sp>
      <p:sp>
        <p:nvSpPr>
          <p:cNvPr id="41" name="Text Placeholder 24">
            <a:extLst>
              <a:ext uri="{FF2B5EF4-FFF2-40B4-BE49-F238E27FC236}">
                <a16:creationId xmlns:a16="http://schemas.microsoft.com/office/drawing/2014/main" id="{EEC6AB84-8A4D-9413-143C-824B566E28A7}"/>
              </a:ext>
            </a:extLst>
          </p:cNvPr>
          <p:cNvSpPr>
            <a:spLocks noGrp="1"/>
          </p:cNvSpPr>
          <p:nvPr>
            <p:ph type="body" sz="quarter" idx="21" hasCustomPrompt="1"/>
          </p:nvPr>
        </p:nvSpPr>
        <p:spPr>
          <a:xfrm>
            <a:off x="7396569" y="5500593"/>
            <a:ext cx="1650516" cy="422413"/>
          </a:xfrm>
        </p:spPr>
        <p:txBody>
          <a:bodyPr>
            <a:normAutofit/>
          </a:bodyPr>
          <a:lstStyle>
            <a:lvl1pPr marL="0" indent="0">
              <a:lnSpc>
                <a:spcPct val="100000"/>
              </a:lnSpc>
              <a:buNone/>
              <a:defRPr sz="1000">
                <a:solidFill>
                  <a:schemeClr val="tx2"/>
                </a:solidFill>
              </a:defRPr>
            </a:lvl1pPr>
          </a:lstStyle>
          <a:p>
            <a:pPr lvl="0"/>
            <a:r>
              <a:rPr lang="en-US"/>
              <a:t>Improvement in sales conversion rates</a:t>
            </a:r>
          </a:p>
        </p:txBody>
      </p:sp>
      <p:sp>
        <p:nvSpPr>
          <p:cNvPr id="42" name="Text Placeholder 3">
            <a:extLst>
              <a:ext uri="{FF2B5EF4-FFF2-40B4-BE49-F238E27FC236}">
                <a16:creationId xmlns:a16="http://schemas.microsoft.com/office/drawing/2014/main" id="{8DD0F0D2-F22A-71D2-D6BC-BAD8EC08D72F}"/>
              </a:ext>
            </a:extLst>
          </p:cNvPr>
          <p:cNvSpPr>
            <a:spLocks noGrp="1"/>
          </p:cNvSpPr>
          <p:nvPr>
            <p:ph type="body" sz="quarter" idx="22" hasCustomPrompt="1"/>
          </p:nvPr>
        </p:nvSpPr>
        <p:spPr>
          <a:xfrm>
            <a:off x="9571037" y="4682573"/>
            <a:ext cx="1143345" cy="754614"/>
          </a:xfrm>
        </p:spPr>
        <p:txBody>
          <a:bodyPr>
            <a:normAutofit/>
          </a:bodyPr>
          <a:lstStyle>
            <a:lvl1pPr marL="0" indent="0">
              <a:buNone/>
              <a:defRPr sz="4000">
                <a:solidFill>
                  <a:schemeClr val="accent2"/>
                </a:solidFill>
              </a:defRPr>
            </a:lvl1pPr>
          </a:lstStyle>
          <a:p>
            <a:pPr lvl="0"/>
            <a:r>
              <a:rPr lang="en-US"/>
              <a:t>30%</a:t>
            </a:r>
          </a:p>
        </p:txBody>
      </p:sp>
      <p:sp>
        <p:nvSpPr>
          <p:cNvPr id="43" name="Text Placeholder 24">
            <a:extLst>
              <a:ext uri="{FF2B5EF4-FFF2-40B4-BE49-F238E27FC236}">
                <a16:creationId xmlns:a16="http://schemas.microsoft.com/office/drawing/2014/main" id="{0EB995EF-0DE8-33B6-8943-B1C5CE5BE2FF}"/>
              </a:ext>
            </a:extLst>
          </p:cNvPr>
          <p:cNvSpPr>
            <a:spLocks noGrp="1"/>
          </p:cNvSpPr>
          <p:nvPr>
            <p:ph type="body" sz="quarter" idx="23" hasCustomPrompt="1"/>
          </p:nvPr>
        </p:nvSpPr>
        <p:spPr>
          <a:xfrm>
            <a:off x="9571037" y="5500593"/>
            <a:ext cx="1650516" cy="422413"/>
          </a:xfrm>
        </p:spPr>
        <p:txBody>
          <a:bodyPr>
            <a:normAutofit/>
          </a:bodyPr>
          <a:lstStyle>
            <a:lvl1pPr marL="0" indent="0">
              <a:lnSpc>
                <a:spcPct val="100000"/>
              </a:lnSpc>
              <a:buNone/>
              <a:defRPr sz="1000">
                <a:solidFill>
                  <a:schemeClr val="tx2"/>
                </a:solidFill>
              </a:defRPr>
            </a:lvl1pPr>
          </a:lstStyle>
          <a:p>
            <a:pPr lvl="0"/>
            <a:r>
              <a:rPr lang="en-US"/>
              <a:t>Improvement in sales conversion rates</a:t>
            </a:r>
          </a:p>
        </p:txBody>
      </p:sp>
      <p:sp>
        <p:nvSpPr>
          <p:cNvPr id="4" name="Footer Placeholder 3">
            <a:extLst>
              <a:ext uri="{FF2B5EF4-FFF2-40B4-BE49-F238E27FC236}">
                <a16:creationId xmlns:a16="http://schemas.microsoft.com/office/drawing/2014/main" id="{FEA04B82-196C-1C15-481D-7948E04DB225}"/>
              </a:ext>
            </a:extLst>
          </p:cNvPr>
          <p:cNvSpPr txBox="1">
            <a:spLocks/>
          </p:cNvSpPr>
          <p:nvPr userDrawn="1"/>
        </p:nvSpPr>
        <p:spPr>
          <a:xfrm>
            <a:off x="657955" y="6236673"/>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dirty="0">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dirty="0">
                <a:solidFill>
                  <a:schemeClr val="bg1"/>
                </a:solidFill>
                <a:latin typeface="+mn-lt"/>
              </a:rPr>
              <a:t>| www.elephantsdontforget.com | Classification: Confidential</a:t>
            </a:r>
          </a:p>
        </p:txBody>
      </p:sp>
      <p:sp>
        <p:nvSpPr>
          <p:cNvPr id="6" name="Text Placeholder 5">
            <a:extLst>
              <a:ext uri="{FF2B5EF4-FFF2-40B4-BE49-F238E27FC236}">
                <a16:creationId xmlns:a16="http://schemas.microsoft.com/office/drawing/2014/main" id="{742EC16D-6C60-C831-F783-1D29E5632E24}"/>
              </a:ext>
            </a:extLst>
          </p:cNvPr>
          <p:cNvSpPr>
            <a:spLocks noGrp="1"/>
          </p:cNvSpPr>
          <p:nvPr>
            <p:ph type="body" sz="quarter" idx="24" hasCustomPrompt="1"/>
          </p:nvPr>
        </p:nvSpPr>
        <p:spPr>
          <a:xfrm>
            <a:off x="720725" y="2101850"/>
            <a:ext cx="9372600" cy="450850"/>
          </a:xfrm>
        </p:spPr>
        <p:txBody>
          <a:bodyPr>
            <a:normAutofit/>
          </a:bodyPr>
          <a:lstStyle>
            <a:lvl1pPr marL="0" indent="0">
              <a:buNone/>
              <a:defRPr lang="en-GB" smtClean="0">
                <a:solidFill>
                  <a:schemeClr val="tx2"/>
                </a:solidFill>
                <a:effectLst/>
                <a:latin typeface="+mn-lt"/>
              </a:defRPr>
            </a:lvl1pPr>
          </a:lstStyle>
          <a:p>
            <a:r>
              <a:rPr lang="en-GB" dirty="0">
                <a:effectLst/>
                <a:latin typeface="Helvetica" pitchFamily="2" charset="0"/>
              </a:rPr>
              <a:t>Outcomes achieved within 3 months of deploying Clever Nelly</a:t>
            </a:r>
          </a:p>
        </p:txBody>
      </p:sp>
    </p:spTree>
    <p:extLst>
      <p:ext uri="{BB962C8B-B14F-4D97-AF65-F5344CB8AC3E}">
        <p14:creationId xmlns:p14="http://schemas.microsoft.com/office/powerpoint/2010/main" val="71786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712FB7-1257-4B63-9357-04C78F0F3E50}"/>
              </a:ext>
            </a:extLst>
          </p:cNvPr>
          <p:cNvPicPr>
            <a:picLocks noChangeAspect="1"/>
          </p:cNvPicPr>
          <p:nvPr userDrawn="1"/>
        </p:nvPicPr>
        <p:blipFill>
          <a:blip r:embed="rId2"/>
          <a:srcRect t="5458" b="5458"/>
          <a:stretch/>
        </p:blipFill>
        <p:spPr>
          <a:xfrm>
            <a:off x="0" y="0"/>
            <a:ext cx="12191999" cy="6858000"/>
          </a:xfrm>
          <a:prstGeom prst="rect">
            <a:avLst/>
          </a:prstGeom>
        </p:spPr>
      </p:pic>
      <p:sp>
        <p:nvSpPr>
          <p:cNvPr id="8" name="Rectangle 7">
            <a:extLst>
              <a:ext uri="{FF2B5EF4-FFF2-40B4-BE49-F238E27FC236}">
                <a16:creationId xmlns:a16="http://schemas.microsoft.com/office/drawing/2014/main" id="{6EB23D1B-ADF9-DCB5-465F-6618E88DA09C}"/>
              </a:ext>
            </a:extLst>
          </p:cNvPr>
          <p:cNvSpPr/>
          <p:nvPr userDrawn="1"/>
        </p:nvSpPr>
        <p:spPr>
          <a:xfrm>
            <a:off x="1" y="1089000"/>
            <a:ext cx="7920000" cy="4680000"/>
          </a:xfrm>
          <a:prstGeom prst="rect">
            <a:avLst/>
          </a:prstGeom>
          <a:solidFill>
            <a:schemeClr val="bg1"/>
          </a:solidFill>
          <a:ln>
            <a:noFill/>
          </a:ln>
          <a:effectLst>
            <a:outerShdw blurRad="635000" dist="508174" dir="2700000" algn="tl" rotWithShape="0">
              <a:prstClr val="black">
                <a:alpha val="595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;0-8i9</a:t>
            </a:r>
          </a:p>
        </p:txBody>
      </p:sp>
      <p:sp>
        <p:nvSpPr>
          <p:cNvPr id="9" name="Rectangle 8">
            <a:extLst>
              <a:ext uri="{FF2B5EF4-FFF2-40B4-BE49-F238E27FC236}">
                <a16:creationId xmlns:a16="http://schemas.microsoft.com/office/drawing/2014/main" id="{145016BC-3317-B5F4-22F7-E9CD3F686772}"/>
              </a:ext>
            </a:extLst>
          </p:cNvPr>
          <p:cNvSpPr/>
          <p:nvPr userDrawn="1"/>
        </p:nvSpPr>
        <p:spPr>
          <a:xfrm>
            <a:off x="7856587" y="1089000"/>
            <a:ext cx="98585" cy="4680000"/>
          </a:xfrm>
          <a:prstGeom prst="rect">
            <a:avLst/>
          </a:prstGeom>
          <a:solidFill>
            <a:srgbClr val="660099"/>
          </a:solidFill>
          <a:ln>
            <a:solidFill>
              <a:srgbClr val="66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5">
            <a:extLst>
              <a:ext uri="{FF2B5EF4-FFF2-40B4-BE49-F238E27FC236}">
                <a16:creationId xmlns:a16="http://schemas.microsoft.com/office/drawing/2014/main" id="{F4C2D8C6-51EC-3E92-4FDE-F0039CFB8D0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720000" y="1800000"/>
            <a:ext cx="2520000" cy="458309"/>
          </a:xfrm>
          <a:prstGeom prst="rect">
            <a:avLst/>
          </a:prstGeom>
        </p:spPr>
      </p:pic>
      <p:sp>
        <p:nvSpPr>
          <p:cNvPr id="19" name="Text Placeholder 18">
            <a:extLst>
              <a:ext uri="{FF2B5EF4-FFF2-40B4-BE49-F238E27FC236}">
                <a16:creationId xmlns:a16="http://schemas.microsoft.com/office/drawing/2014/main" id="{7A471214-4E7D-DA8C-1830-2CCEF7675C46}"/>
              </a:ext>
            </a:extLst>
          </p:cNvPr>
          <p:cNvSpPr>
            <a:spLocks noGrp="1"/>
          </p:cNvSpPr>
          <p:nvPr>
            <p:ph type="body" sz="quarter" idx="10" hasCustomPrompt="1"/>
          </p:nvPr>
        </p:nvSpPr>
        <p:spPr>
          <a:xfrm>
            <a:off x="719897" y="2969309"/>
            <a:ext cx="5781777" cy="1031875"/>
          </a:xfrm>
        </p:spPr>
        <p:txBody>
          <a:bodyPr wrap="square" lIns="0" tIns="0" rIns="0" anchor="t" anchorCtr="0">
            <a:normAutofit/>
          </a:bodyPr>
          <a:lstStyle>
            <a:lvl1pPr marL="0" indent="0">
              <a:lnSpc>
                <a:spcPct val="100000"/>
              </a:lnSpc>
              <a:buNone/>
              <a:defRPr sz="3000" b="1">
                <a:solidFill>
                  <a:srgbClr val="660099"/>
                </a:solidFill>
                <a:latin typeface="+mn-lt"/>
              </a:defRPr>
            </a:lvl1pPr>
            <a:lvl2pPr marL="457200" indent="0" algn="l">
              <a:lnSpc>
                <a:spcPct val="100000"/>
              </a:lnSpc>
              <a:buNone/>
              <a:defRPr sz="3000" b="0">
                <a:solidFill>
                  <a:srgbClr val="660099"/>
                </a:solidFill>
              </a:defRPr>
            </a:lvl2pPr>
          </a:lstStyle>
          <a:p>
            <a:pPr lvl="0"/>
            <a:r>
              <a:rPr lang="en-US"/>
              <a:t>World leader in the use of AI to </a:t>
            </a:r>
            <a:r>
              <a:rPr lang="en-US" err="1"/>
              <a:t>optimise</a:t>
            </a:r>
            <a:r>
              <a:rPr lang="en-US"/>
              <a:t> people performance.</a:t>
            </a:r>
          </a:p>
        </p:txBody>
      </p:sp>
      <p:sp>
        <p:nvSpPr>
          <p:cNvPr id="21" name="Text Placeholder 20">
            <a:extLst>
              <a:ext uri="{FF2B5EF4-FFF2-40B4-BE49-F238E27FC236}">
                <a16:creationId xmlns:a16="http://schemas.microsoft.com/office/drawing/2014/main" id="{F20B5659-69CE-EA63-30E0-59D5DB301B47}"/>
              </a:ext>
            </a:extLst>
          </p:cNvPr>
          <p:cNvSpPr>
            <a:spLocks noGrp="1"/>
          </p:cNvSpPr>
          <p:nvPr>
            <p:ph type="body" sz="quarter" idx="11" hasCustomPrompt="1"/>
          </p:nvPr>
        </p:nvSpPr>
        <p:spPr>
          <a:xfrm>
            <a:off x="719138" y="4162425"/>
            <a:ext cx="5783262" cy="1370867"/>
          </a:xfrm>
        </p:spPr>
        <p:txBody>
          <a:bodyPr lIns="0" tIns="0">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400">
                <a:solidFill>
                  <a:srgbClr val="1F203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a:solidFill>
                  <a:schemeClr val="tx2"/>
                </a:solidFill>
                <a:ea typeface="Open Sans Light" panose="020B0306030504020204" pitchFamily="34" charset="0"/>
                <a:cs typeface="Open Sans Light" panose="020B0306030504020204" pitchFamily="34" charset="0"/>
              </a:rPr>
              <a:t>We financially guarantee your employees will learn and retain what you have trained them and provide you best-in-class evidence of such at the click of a button.</a:t>
            </a:r>
          </a:p>
        </p:txBody>
      </p:sp>
    </p:spTree>
    <p:extLst>
      <p:ext uri="{BB962C8B-B14F-4D97-AF65-F5344CB8AC3E}">
        <p14:creationId xmlns:p14="http://schemas.microsoft.com/office/powerpoint/2010/main" val="683076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xample Reporting">
    <p:bg>
      <p:bgPr>
        <a:solidFill>
          <a:srgbClr val="EF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6031-CF54-7CB5-2476-3417F6C1C962}"/>
              </a:ext>
            </a:extLst>
          </p:cNvPr>
          <p:cNvSpPr>
            <a:spLocks noGrp="1"/>
          </p:cNvSpPr>
          <p:nvPr>
            <p:ph type="title" hasCustomPrompt="1"/>
          </p:nvPr>
        </p:nvSpPr>
        <p:spPr>
          <a:xfrm>
            <a:off x="1066800" y="2766218"/>
            <a:ext cx="3018183" cy="1325563"/>
          </a:xfrm>
        </p:spPr>
        <p:txBody>
          <a:bodyPr/>
          <a:lstStyle/>
          <a:p>
            <a:r>
              <a:rPr lang="en-GB"/>
              <a:t>Example reporting</a:t>
            </a:r>
            <a:endParaRPr lang="en-US"/>
          </a:p>
        </p:txBody>
      </p:sp>
      <p:sp>
        <p:nvSpPr>
          <p:cNvPr id="10" name="Footer Placeholder 3">
            <a:extLst>
              <a:ext uri="{FF2B5EF4-FFF2-40B4-BE49-F238E27FC236}">
                <a16:creationId xmlns:a16="http://schemas.microsoft.com/office/drawing/2014/main" id="{232CC4E9-6DBC-239D-312B-A3F9031F182A}"/>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4" name="Picture Placeholder 3">
            <a:extLst>
              <a:ext uri="{FF2B5EF4-FFF2-40B4-BE49-F238E27FC236}">
                <a16:creationId xmlns:a16="http://schemas.microsoft.com/office/drawing/2014/main" id="{CFE4B0F4-B9E0-C816-7FAA-A48183D95A77}"/>
              </a:ext>
            </a:extLst>
          </p:cNvPr>
          <p:cNvSpPr>
            <a:spLocks noGrp="1"/>
          </p:cNvSpPr>
          <p:nvPr>
            <p:ph type="pic" sz="quarter" idx="10"/>
          </p:nvPr>
        </p:nvSpPr>
        <p:spPr>
          <a:xfrm>
            <a:off x="4676775" y="0"/>
            <a:ext cx="7515225" cy="6858000"/>
          </a:xfrm>
        </p:spPr>
        <p:txBody>
          <a:bodyPr/>
          <a:lstStyle>
            <a:lvl1pPr marL="0" indent="0">
              <a:buNone/>
              <a:defRPr/>
            </a:lvl1pPr>
          </a:lstStyle>
          <a:p>
            <a:endParaRPr lang="en-US" dirty="0"/>
          </a:p>
        </p:txBody>
      </p:sp>
      <p:sp>
        <p:nvSpPr>
          <p:cNvPr id="3" name="Picture Placeholder 3">
            <a:extLst>
              <a:ext uri="{FF2B5EF4-FFF2-40B4-BE49-F238E27FC236}">
                <a16:creationId xmlns:a16="http://schemas.microsoft.com/office/drawing/2014/main" id="{FB9C85FE-D430-CCA8-D60E-552DE8C63DAE}"/>
              </a:ext>
            </a:extLst>
          </p:cNvPr>
          <p:cNvSpPr>
            <a:spLocks noGrp="1"/>
          </p:cNvSpPr>
          <p:nvPr>
            <p:ph type="pic" sz="quarter" idx="11" hasCustomPrompt="1"/>
          </p:nvPr>
        </p:nvSpPr>
        <p:spPr>
          <a:xfrm>
            <a:off x="4752752" y="85060"/>
            <a:ext cx="1137685" cy="457200"/>
          </a:xfrm>
        </p:spPr>
        <p:txBody>
          <a:bodyPr/>
          <a:lstStyle>
            <a:lvl1pPr marL="0" indent="0">
              <a:buNone/>
              <a:defRPr/>
            </a:lvl1pPr>
          </a:lstStyle>
          <a:p>
            <a:r>
              <a:rPr lang="en-US" dirty="0"/>
              <a:t>Logo here</a:t>
            </a:r>
          </a:p>
        </p:txBody>
      </p:sp>
    </p:spTree>
    <p:extLst>
      <p:ext uri="{BB962C8B-B14F-4D97-AF65-F5344CB8AC3E}">
        <p14:creationId xmlns:p14="http://schemas.microsoft.com/office/powerpoint/2010/main" val="784826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Phases">
    <p:bg>
      <p:bgPr>
        <a:solidFill>
          <a:srgbClr val="EFEFF0"/>
        </a:solidFill>
        <a:effectLst/>
      </p:bgPr>
    </p:bg>
    <p:spTree>
      <p:nvGrpSpPr>
        <p:cNvPr id="1" name=""/>
        <p:cNvGrpSpPr/>
        <p:nvPr/>
      </p:nvGrpSpPr>
      <p:grpSpPr>
        <a:xfrm>
          <a:off x="0" y="0"/>
          <a:ext cx="0" cy="0"/>
          <a:chOff x="0" y="0"/>
          <a:chExt cx="0" cy="0"/>
        </a:xfrm>
      </p:grpSpPr>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graphicFrame>
        <p:nvGraphicFramePr>
          <p:cNvPr id="3" name="Table 2">
            <a:extLst>
              <a:ext uri="{FF2B5EF4-FFF2-40B4-BE49-F238E27FC236}">
                <a16:creationId xmlns:a16="http://schemas.microsoft.com/office/drawing/2014/main" id="{C1DBA573-4734-F776-66C0-6890F948034E}"/>
              </a:ext>
            </a:extLst>
          </p:cNvPr>
          <p:cNvGraphicFramePr>
            <a:graphicFrameLocks noGrp="1"/>
          </p:cNvGraphicFramePr>
          <p:nvPr userDrawn="1">
            <p:extLst>
              <p:ext uri="{D42A27DB-BD31-4B8C-83A1-F6EECF244321}">
                <p14:modId xmlns:p14="http://schemas.microsoft.com/office/powerpoint/2010/main" val="842279467"/>
              </p:ext>
            </p:extLst>
          </p:nvPr>
        </p:nvGraphicFramePr>
        <p:xfrm>
          <a:off x="721630" y="2113607"/>
          <a:ext cx="10748740" cy="3600000"/>
        </p:xfrm>
        <a:graphic>
          <a:graphicData uri="http://schemas.openxmlformats.org/drawingml/2006/table">
            <a:tbl>
              <a:tblPr firstRow="1" bandRow="1">
                <a:tableStyleId>{5C22544A-7EE6-4342-B048-85BDC9FD1C3A}</a:tableStyleId>
              </a:tblPr>
              <a:tblGrid>
                <a:gridCol w="2687185">
                  <a:extLst>
                    <a:ext uri="{9D8B030D-6E8A-4147-A177-3AD203B41FA5}">
                      <a16:colId xmlns:a16="http://schemas.microsoft.com/office/drawing/2014/main" val="515344917"/>
                    </a:ext>
                  </a:extLst>
                </a:gridCol>
                <a:gridCol w="2687185">
                  <a:extLst>
                    <a:ext uri="{9D8B030D-6E8A-4147-A177-3AD203B41FA5}">
                      <a16:colId xmlns:a16="http://schemas.microsoft.com/office/drawing/2014/main" val="1478187978"/>
                    </a:ext>
                  </a:extLst>
                </a:gridCol>
                <a:gridCol w="2687185">
                  <a:extLst>
                    <a:ext uri="{9D8B030D-6E8A-4147-A177-3AD203B41FA5}">
                      <a16:colId xmlns:a16="http://schemas.microsoft.com/office/drawing/2014/main" val="329892937"/>
                    </a:ext>
                  </a:extLst>
                </a:gridCol>
                <a:gridCol w="2687185">
                  <a:extLst>
                    <a:ext uri="{9D8B030D-6E8A-4147-A177-3AD203B41FA5}">
                      <a16:colId xmlns:a16="http://schemas.microsoft.com/office/drawing/2014/main" val="910851963"/>
                    </a:ext>
                  </a:extLst>
                </a:gridCol>
              </a:tblGrid>
              <a:tr h="3600000">
                <a:tc>
                  <a:txBody>
                    <a:bodyPr/>
                    <a:lstStyle/>
                    <a:p>
                      <a:endParaRPr lang="en-US"/>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85934029"/>
                  </a:ext>
                </a:extLst>
              </a:tr>
            </a:tbl>
          </a:graphicData>
        </a:graphic>
      </p:graphicFrame>
      <p:sp>
        <p:nvSpPr>
          <p:cNvPr id="4" name="Graphic 24">
            <a:extLst>
              <a:ext uri="{FF2B5EF4-FFF2-40B4-BE49-F238E27FC236}">
                <a16:creationId xmlns:a16="http://schemas.microsoft.com/office/drawing/2014/main" id="{581E29B1-CD6E-789A-5FAC-756BD5A9C02B}"/>
              </a:ext>
            </a:extLst>
          </p:cNvPr>
          <p:cNvSpPr/>
          <p:nvPr userDrawn="1"/>
        </p:nvSpPr>
        <p:spPr>
          <a:xfrm>
            <a:off x="995400" y="5401912"/>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6" name="Graphic 24">
            <a:extLst>
              <a:ext uri="{FF2B5EF4-FFF2-40B4-BE49-F238E27FC236}">
                <a16:creationId xmlns:a16="http://schemas.microsoft.com/office/drawing/2014/main" id="{36A5B8F7-1318-EED4-B712-72B5073FB0A5}"/>
              </a:ext>
            </a:extLst>
          </p:cNvPr>
          <p:cNvSpPr/>
          <p:nvPr userDrawn="1"/>
        </p:nvSpPr>
        <p:spPr>
          <a:xfrm>
            <a:off x="6326991" y="5401912"/>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7" name="Graphic 24">
            <a:extLst>
              <a:ext uri="{FF2B5EF4-FFF2-40B4-BE49-F238E27FC236}">
                <a16:creationId xmlns:a16="http://schemas.microsoft.com/office/drawing/2014/main" id="{332B41F2-35E5-6B0F-AF59-B4F6D6178465}"/>
              </a:ext>
            </a:extLst>
          </p:cNvPr>
          <p:cNvSpPr/>
          <p:nvPr userDrawn="1"/>
        </p:nvSpPr>
        <p:spPr>
          <a:xfrm>
            <a:off x="9061123" y="5401912"/>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9" name="Graphic 24">
            <a:extLst>
              <a:ext uri="{FF2B5EF4-FFF2-40B4-BE49-F238E27FC236}">
                <a16:creationId xmlns:a16="http://schemas.microsoft.com/office/drawing/2014/main" id="{67B9EC06-FC43-EBFF-3393-96E36EAC978D}"/>
              </a:ext>
            </a:extLst>
          </p:cNvPr>
          <p:cNvSpPr/>
          <p:nvPr userDrawn="1"/>
        </p:nvSpPr>
        <p:spPr>
          <a:xfrm>
            <a:off x="3688861" y="5401912"/>
            <a:ext cx="190500" cy="126999"/>
          </a:xfrm>
          <a:custGeom>
            <a:avLst/>
            <a:gdLst>
              <a:gd name="connsiteX0" fmla="*/ 123825 w 190500"/>
              <a:gd name="connsiteY0" fmla="*/ 0 h 126999"/>
              <a:gd name="connsiteX1" fmla="*/ 110395 w 190500"/>
              <a:gd name="connsiteY1" fmla="*/ 12791 h 126999"/>
              <a:gd name="connsiteX2" fmla="*/ 154019 w 190500"/>
              <a:gd name="connsiteY2" fmla="*/ 54429 h 126999"/>
              <a:gd name="connsiteX3" fmla="*/ 0 w 190500"/>
              <a:gd name="connsiteY3" fmla="*/ 54429 h 126999"/>
              <a:gd name="connsiteX4" fmla="*/ 0 w 190500"/>
              <a:gd name="connsiteY4" fmla="*/ 72571 h 126999"/>
              <a:gd name="connsiteX5" fmla="*/ 154019 w 190500"/>
              <a:gd name="connsiteY5" fmla="*/ 72571 h 126999"/>
              <a:gd name="connsiteX6" fmla="*/ 110300 w 190500"/>
              <a:gd name="connsiteY6" fmla="*/ 114209 h 126999"/>
              <a:gd name="connsiteX7" fmla="*/ 123825 w 190500"/>
              <a:gd name="connsiteY7" fmla="*/ 127000 h 126999"/>
              <a:gd name="connsiteX8" fmla="*/ 190500 w 190500"/>
              <a:gd name="connsiteY8" fmla="*/ 63500 h 126999"/>
              <a:gd name="connsiteX9" fmla="*/ 123825 w 190500"/>
              <a:gd name="connsiteY9" fmla="*/ 0 h 1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26999">
                <a:moveTo>
                  <a:pt x="123825" y="0"/>
                </a:moveTo>
                <a:lnTo>
                  <a:pt x="110395" y="12791"/>
                </a:lnTo>
                <a:lnTo>
                  <a:pt x="154019" y="54429"/>
                </a:lnTo>
                <a:lnTo>
                  <a:pt x="0" y="54429"/>
                </a:lnTo>
                <a:lnTo>
                  <a:pt x="0" y="72571"/>
                </a:lnTo>
                <a:lnTo>
                  <a:pt x="154019" y="72571"/>
                </a:lnTo>
                <a:lnTo>
                  <a:pt x="110300" y="114209"/>
                </a:lnTo>
                <a:lnTo>
                  <a:pt x="123825" y="127000"/>
                </a:lnTo>
                <a:lnTo>
                  <a:pt x="190500" y="63500"/>
                </a:lnTo>
                <a:lnTo>
                  <a:pt x="123825" y="0"/>
                </a:lnTo>
                <a:close/>
              </a:path>
            </a:pathLst>
          </a:custGeom>
          <a:solidFill>
            <a:schemeClr val="accent2"/>
          </a:solidFill>
          <a:ln w="9525" cap="flat">
            <a:noFill/>
            <a:prstDash val="solid"/>
            <a:miter/>
          </a:ln>
        </p:spPr>
        <p:txBody>
          <a:bodyPr rtlCol="0" anchor="ctr"/>
          <a:lstStyle/>
          <a:p>
            <a:endParaRPr lang="en-US">
              <a:latin typeface="+mj-lt"/>
            </a:endParaRPr>
          </a:p>
        </p:txBody>
      </p:sp>
      <p:sp>
        <p:nvSpPr>
          <p:cNvPr id="39" name="Title 38">
            <a:extLst>
              <a:ext uri="{FF2B5EF4-FFF2-40B4-BE49-F238E27FC236}">
                <a16:creationId xmlns:a16="http://schemas.microsoft.com/office/drawing/2014/main" id="{2844824D-8EE8-5FA6-8397-86AD5F630AAF}"/>
              </a:ext>
            </a:extLst>
          </p:cNvPr>
          <p:cNvSpPr>
            <a:spLocks noGrp="1"/>
          </p:cNvSpPr>
          <p:nvPr>
            <p:ph type="title" hasCustomPrompt="1"/>
          </p:nvPr>
        </p:nvSpPr>
        <p:spPr>
          <a:xfrm>
            <a:off x="721630" y="609914"/>
            <a:ext cx="10748740" cy="1325563"/>
          </a:xfrm>
        </p:spPr>
        <p:txBody>
          <a:bodyPr/>
          <a:lstStyle/>
          <a:p>
            <a:r>
              <a:rPr lang="en-GB"/>
              <a:t>Our award winning 4 phase performance methodology</a:t>
            </a:r>
            <a:endParaRPr lang="en-US"/>
          </a:p>
        </p:txBody>
      </p:sp>
      <p:sp>
        <p:nvSpPr>
          <p:cNvPr id="8" name="Text Placeholder 7">
            <a:extLst>
              <a:ext uri="{FF2B5EF4-FFF2-40B4-BE49-F238E27FC236}">
                <a16:creationId xmlns:a16="http://schemas.microsoft.com/office/drawing/2014/main" id="{1DE155F6-D5D6-8998-2705-A49CA48E181C}"/>
              </a:ext>
            </a:extLst>
          </p:cNvPr>
          <p:cNvSpPr>
            <a:spLocks noGrp="1"/>
          </p:cNvSpPr>
          <p:nvPr>
            <p:ph type="body" sz="quarter" idx="21" hasCustomPrompt="1"/>
          </p:nvPr>
        </p:nvSpPr>
        <p:spPr>
          <a:xfrm>
            <a:off x="995400" y="3203721"/>
            <a:ext cx="2152650" cy="1762125"/>
          </a:xfrm>
        </p:spPr>
        <p:txBody>
          <a:bodyPr lIns="0">
            <a:noAutofit/>
          </a:bodyPr>
          <a:lstStyle>
            <a:lvl1pPr marL="0" indent="0">
              <a:lnSpc>
                <a:spcPct val="125000"/>
              </a:lnSpc>
              <a:spcBef>
                <a:spcPts val="0"/>
              </a:spcBef>
              <a:buClr>
                <a:schemeClr val="accent2"/>
              </a:buClr>
              <a:buFont typeface="Helvetica" pitchFamily="2" charset="0"/>
              <a:buNone/>
              <a:defRPr sz="1000">
                <a:solidFill>
                  <a:schemeClr val="tx2"/>
                </a:solidFill>
              </a:defRPr>
            </a:lvl1pPr>
          </a:lstStyle>
          <a:p>
            <a:pPr marL="171450" lvl="0" indent="-171450">
              <a:lnSpc>
                <a:spcPct val="125000"/>
              </a:lnSpc>
              <a:spcBef>
                <a:spcPts val="0"/>
              </a:spcBef>
              <a:buClr>
                <a:schemeClr val="accent2"/>
              </a:buClr>
              <a:buFont typeface="Helvetica" pitchFamily="2" charset="0"/>
              <a:buChar char="→"/>
              <a:defRPr/>
            </a:pPr>
            <a:r>
              <a:rPr lang="en-GB" sz="1000">
                <a:solidFill>
                  <a:schemeClr val="tx1"/>
                </a:solidFill>
                <a:ea typeface="Open Sans Light" panose="020B0306030504020204" pitchFamily="34" charset="0"/>
                <a:cs typeface="Open Sans Light" panose="020B0306030504020204" pitchFamily="34" charset="0"/>
              </a:rPr>
              <a:t>We use your existing and unique training content to swiftly build the question architecture into Nelly.</a:t>
            </a:r>
          </a:p>
          <a:p>
            <a:pPr marL="171450" lvl="0" indent="-171450">
              <a:lnSpc>
                <a:spcPct val="125000"/>
              </a:lnSpc>
              <a:spcBef>
                <a:spcPts val="0"/>
              </a:spcBef>
              <a:buClr>
                <a:schemeClr val="accent2"/>
              </a:buClr>
              <a:buFont typeface="Helvetica" pitchFamily="2" charset="0"/>
              <a:buChar char="→"/>
              <a:defRPr/>
            </a:pPr>
            <a:r>
              <a:rPr lang="en-GB" sz="1000">
                <a:solidFill>
                  <a:schemeClr val="tx1"/>
                </a:solidFill>
                <a:ea typeface="Open Sans Light" panose="020B0306030504020204" pitchFamily="34" charset="0"/>
                <a:cs typeface="Open Sans Light" panose="020B0306030504020204" pitchFamily="34" charset="0"/>
              </a:rPr>
              <a:t>Nelly begins building individual knowledge and closing gaps. We deliver your diagnostic playback and together we build the next phase.</a:t>
            </a:r>
            <a:endParaRPr lang="en-GB" sz="1600">
              <a:solidFill>
                <a:schemeClr val="tx1"/>
              </a:solidFill>
              <a:ea typeface="Open Sans Light" panose="020B0306030504020204" pitchFamily="34" charset="0"/>
              <a:cs typeface="Open Sans Light" panose="020B0306030504020204" pitchFamily="34" charset="0"/>
            </a:endParaRPr>
          </a:p>
        </p:txBody>
      </p:sp>
      <p:sp>
        <p:nvSpPr>
          <p:cNvPr id="12" name="Text Placeholder 7">
            <a:extLst>
              <a:ext uri="{FF2B5EF4-FFF2-40B4-BE49-F238E27FC236}">
                <a16:creationId xmlns:a16="http://schemas.microsoft.com/office/drawing/2014/main" id="{4915F423-840F-2BF0-F361-21D8A5956576}"/>
              </a:ext>
            </a:extLst>
          </p:cNvPr>
          <p:cNvSpPr>
            <a:spLocks noGrp="1"/>
          </p:cNvSpPr>
          <p:nvPr>
            <p:ph type="body" sz="quarter" idx="22" hasCustomPrompt="1"/>
          </p:nvPr>
        </p:nvSpPr>
        <p:spPr>
          <a:xfrm>
            <a:off x="3688861" y="3170350"/>
            <a:ext cx="2152650" cy="1762125"/>
          </a:xfrm>
        </p:spPr>
        <p:txBody>
          <a:bodyPr lIns="0">
            <a:noAutofit/>
          </a:bodyPr>
          <a:lstStyle>
            <a:lvl1pPr marL="0" indent="0">
              <a:lnSpc>
                <a:spcPct val="125000"/>
              </a:lnSpc>
              <a:spcBef>
                <a:spcPts val="0"/>
              </a:spcBef>
              <a:buClr>
                <a:schemeClr val="accent2"/>
              </a:buClr>
              <a:buFont typeface="Helvetica" pitchFamily="2" charset="0"/>
              <a:buNone/>
              <a:defRPr sz="1000">
                <a:solidFill>
                  <a:schemeClr val="tx2"/>
                </a:solidFill>
              </a:defRPr>
            </a:lvl1pPr>
          </a:lstStyle>
          <a:p>
            <a:pPr marL="171450" lvl="0" indent="-171450">
              <a:lnSpc>
                <a:spcPct val="125000"/>
              </a:lnSpc>
              <a:spcBef>
                <a:spcPts val="0"/>
              </a:spcBef>
              <a:buClr>
                <a:schemeClr val="accent2"/>
              </a:buClr>
              <a:buFont typeface="Helvetica" pitchFamily="2" charset="0"/>
              <a:buChar char="→"/>
              <a:defRPr/>
            </a:pPr>
            <a:r>
              <a:rPr lang="en-GB" sz="1000">
                <a:solidFill>
                  <a:schemeClr val="tx1"/>
                </a:solidFill>
                <a:ea typeface="Open Sans Light" panose="020B0306030504020204" pitchFamily="34" charset="0"/>
                <a:cs typeface="Open Sans Light" panose="020B0306030504020204" pitchFamily="34" charset="0"/>
              </a:rPr>
              <a:t>Here the team get hands-on and work with you to focus content on your key metrics.</a:t>
            </a:r>
          </a:p>
          <a:p>
            <a:pPr marL="171450" lvl="0" indent="-171450">
              <a:lnSpc>
                <a:spcPct val="125000"/>
              </a:lnSpc>
              <a:spcBef>
                <a:spcPts val="0"/>
              </a:spcBef>
              <a:buClr>
                <a:schemeClr val="accent2"/>
              </a:buClr>
              <a:buFont typeface="Helvetica" pitchFamily="2" charset="0"/>
              <a:buChar char="→"/>
              <a:defRPr/>
            </a:pPr>
            <a:r>
              <a:rPr lang="en-GB" sz="1000">
                <a:solidFill>
                  <a:schemeClr val="tx1"/>
                </a:solidFill>
                <a:ea typeface="Open Sans Light" panose="020B0306030504020204" pitchFamily="34" charset="0"/>
                <a:cs typeface="Open Sans Light" panose="020B0306030504020204" pitchFamily="34" charset="0"/>
              </a:rPr>
              <a:t>We decide what other subjects may need attention and ensure Clever Nelly tracks these primary and secondary areas with the right intensity.</a:t>
            </a:r>
            <a:endParaRPr lang="en-GB" sz="1600">
              <a:solidFill>
                <a:schemeClr val="tx1"/>
              </a:solidFill>
              <a:ea typeface="Open Sans Light" panose="020B0306030504020204" pitchFamily="34" charset="0"/>
              <a:cs typeface="Open Sans Light" panose="020B0306030504020204" pitchFamily="34" charset="0"/>
            </a:endParaRPr>
          </a:p>
        </p:txBody>
      </p:sp>
      <p:sp>
        <p:nvSpPr>
          <p:cNvPr id="20" name="Text Placeholder 7">
            <a:extLst>
              <a:ext uri="{FF2B5EF4-FFF2-40B4-BE49-F238E27FC236}">
                <a16:creationId xmlns:a16="http://schemas.microsoft.com/office/drawing/2014/main" id="{D5D1A5CD-D2B2-6A48-8EAA-9FE492F8EF85}"/>
              </a:ext>
            </a:extLst>
          </p:cNvPr>
          <p:cNvSpPr>
            <a:spLocks noGrp="1"/>
          </p:cNvSpPr>
          <p:nvPr>
            <p:ph type="body" sz="quarter" idx="23" hasCustomPrompt="1"/>
          </p:nvPr>
        </p:nvSpPr>
        <p:spPr>
          <a:xfrm>
            <a:off x="6326991" y="3162768"/>
            <a:ext cx="2152650" cy="1762125"/>
          </a:xfrm>
        </p:spPr>
        <p:txBody>
          <a:bodyPr lIns="0">
            <a:noAutofit/>
          </a:bodyPr>
          <a:lstStyle>
            <a:lvl1pPr marL="0" indent="0">
              <a:lnSpc>
                <a:spcPct val="125000"/>
              </a:lnSpc>
              <a:spcBef>
                <a:spcPts val="0"/>
              </a:spcBef>
              <a:buClr>
                <a:schemeClr val="accent2"/>
              </a:buClr>
              <a:buFont typeface="Helvetica" pitchFamily="2" charset="0"/>
              <a:buNone/>
              <a:defRPr sz="1000">
                <a:solidFill>
                  <a:schemeClr val="tx2"/>
                </a:solidFill>
              </a:defRPr>
            </a:lvl1pPr>
          </a:lstStyle>
          <a:p>
            <a:pPr marL="171450" lvl="0" indent="-171450">
              <a:lnSpc>
                <a:spcPct val="125000"/>
              </a:lnSpc>
              <a:spcBef>
                <a:spcPts val="0"/>
              </a:spcBef>
              <a:buClr>
                <a:schemeClr val="accent2"/>
              </a:buClr>
              <a:buFont typeface="Helvetica" pitchFamily="2" charset="0"/>
              <a:buChar char="→"/>
              <a:defRPr/>
            </a:pPr>
            <a:r>
              <a:rPr lang="en-GB" sz="1000">
                <a:solidFill>
                  <a:schemeClr val="tx1"/>
                </a:solidFill>
                <a:ea typeface="Open Sans Light" panose="020B0306030504020204" pitchFamily="34" charset="0"/>
                <a:cs typeface="Open Sans Light" panose="020B0306030504020204" pitchFamily="34" charset="0"/>
              </a:rPr>
              <a:t>With knowledge increasing, our expert team workshop with you to develop scenarios with context.</a:t>
            </a:r>
          </a:p>
          <a:p>
            <a:pPr marL="171450" lvl="0" indent="-171450">
              <a:lnSpc>
                <a:spcPct val="125000"/>
              </a:lnSpc>
              <a:spcBef>
                <a:spcPts val="0"/>
              </a:spcBef>
              <a:buClr>
                <a:schemeClr val="accent2"/>
              </a:buClr>
              <a:buFont typeface="Helvetica" pitchFamily="2" charset="0"/>
              <a:buChar char="→"/>
              <a:defRPr/>
            </a:pPr>
            <a:r>
              <a:rPr lang="en-GB" sz="1000">
                <a:solidFill>
                  <a:schemeClr val="tx1"/>
                </a:solidFill>
                <a:ea typeface="Open Sans Light" panose="020B0306030504020204" pitchFamily="34" charset="0"/>
                <a:cs typeface="Open Sans Light" panose="020B0306030504020204" pitchFamily="34" charset="0"/>
              </a:rPr>
              <a:t>This allows you to see how knowledge is applied an dhow often optimum decisions are being made.</a:t>
            </a:r>
            <a:endParaRPr lang="en-GB" sz="1600">
              <a:solidFill>
                <a:schemeClr val="tx1"/>
              </a:solidFill>
              <a:ea typeface="Open Sans Light" panose="020B0306030504020204" pitchFamily="34" charset="0"/>
              <a:cs typeface="Open Sans Light" panose="020B0306030504020204" pitchFamily="34" charset="0"/>
            </a:endParaRPr>
          </a:p>
        </p:txBody>
      </p:sp>
      <p:sp>
        <p:nvSpPr>
          <p:cNvPr id="22" name="Text Placeholder 7">
            <a:extLst>
              <a:ext uri="{FF2B5EF4-FFF2-40B4-BE49-F238E27FC236}">
                <a16:creationId xmlns:a16="http://schemas.microsoft.com/office/drawing/2014/main" id="{525623C8-66DC-C99F-5687-0A83D4B95B97}"/>
              </a:ext>
            </a:extLst>
          </p:cNvPr>
          <p:cNvSpPr>
            <a:spLocks noGrp="1"/>
          </p:cNvSpPr>
          <p:nvPr>
            <p:ph type="body" sz="quarter" idx="24" hasCustomPrompt="1"/>
          </p:nvPr>
        </p:nvSpPr>
        <p:spPr>
          <a:xfrm>
            <a:off x="9065533" y="3162767"/>
            <a:ext cx="2152650" cy="1762125"/>
          </a:xfrm>
        </p:spPr>
        <p:txBody>
          <a:bodyPr lIns="0">
            <a:noAutofit/>
          </a:bodyPr>
          <a:lstStyle>
            <a:lvl1pPr marL="0" indent="0">
              <a:lnSpc>
                <a:spcPct val="125000"/>
              </a:lnSpc>
              <a:spcBef>
                <a:spcPts val="0"/>
              </a:spcBef>
              <a:buClr>
                <a:schemeClr val="accent2"/>
              </a:buClr>
              <a:buFont typeface="Helvetica" pitchFamily="2" charset="0"/>
              <a:buNone/>
              <a:defRPr sz="1000">
                <a:solidFill>
                  <a:schemeClr val="tx2"/>
                </a:solidFill>
              </a:defRPr>
            </a:lvl1pPr>
          </a:lstStyle>
          <a:p>
            <a:pPr marL="171450" lvl="0" indent="-171450">
              <a:lnSpc>
                <a:spcPct val="125000"/>
              </a:lnSpc>
              <a:spcBef>
                <a:spcPts val="0"/>
              </a:spcBef>
              <a:buClr>
                <a:schemeClr val="accent2"/>
              </a:buClr>
              <a:buFont typeface="Helvetica" pitchFamily="2" charset="0"/>
              <a:buChar char="→"/>
              <a:defRPr/>
            </a:pPr>
            <a:r>
              <a:rPr lang="en-GB" sz="1000">
                <a:solidFill>
                  <a:schemeClr val="tx1"/>
                </a:solidFill>
                <a:ea typeface="Open Sans Light" panose="020B0306030504020204" pitchFamily="34" charset="0"/>
                <a:cs typeface="Open Sans Light" panose="020B0306030504020204" pitchFamily="34" charset="0"/>
              </a:rPr>
              <a:t>Nelly increases confidence in what people know.</a:t>
            </a:r>
          </a:p>
          <a:p>
            <a:pPr marL="171450" lvl="0" indent="-171450">
              <a:lnSpc>
                <a:spcPct val="125000"/>
              </a:lnSpc>
              <a:spcBef>
                <a:spcPts val="0"/>
              </a:spcBef>
              <a:buClr>
                <a:schemeClr val="accent2"/>
              </a:buClr>
              <a:buFont typeface="Helvetica" pitchFamily="2" charset="0"/>
              <a:buChar char="→"/>
              <a:defRPr/>
            </a:pPr>
            <a:r>
              <a:rPr lang="en-GB" sz="1000">
                <a:solidFill>
                  <a:schemeClr val="tx1"/>
                </a:solidFill>
                <a:ea typeface="Open Sans Light" panose="020B0306030504020204" pitchFamily="34" charset="0"/>
                <a:cs typeface="Open Sans Light" panose="020B0306030504020204" pitchFamily="34" charset="0"/>
              </a:rPr>
              <a:t>We amplify this by arming your managers with the silver bullet behaviours that directly impact positive outcomes and enable them to coach and replicate these at pace and scale.</a:t>
            </a:r>
            <a:endParaRPr lang="en-GB" sz="1600">
              <a:solidFill>
                <a:schemeClr val="tx1"/>
              </a:solidFill>
              <a:ea typeface="Open Sans Light" panose="020B0306030504020204" pitchFamily="34" charset="0"/>
              <a:cs typeface="Open Sans Light" panose="020B0306030504020204" pitchFamily="34" charset="0"/>
            </a:endParaRPr>
          </a:p>
        </p:txBody>
      </p:sp>
      <p:sp>
        <p:nvSpPr>
          <p:cNvPr id="5" name="Text Placeholder 4">
            <a:extLst>
              <a:ext uri="{FF2B5EF4-FFF2-40B4-BE49-F238E27FC236}">
                <a16:creationId xmlns:a16="http://schemas.microsoft.com/office/drawing/2014/main" id="{D7055AA6-C6BB-2F4F-969A-6E2D4F8B1354}"/>
              </a:ext>
            </a:extLst>
          </p:cNvPr>
          <p:cNvSpPr>
            <a:spLocks noGrp="1"/>
          </p:cNvSpPr>
          <p:nvPr>
            <p:ph type="body" sz="quarter" idx="25" hasCustomPrompt="1"/>
          </p:nvPr>
        </p:nvSpPr>
        <p:spPr>
          <a:xfrm>
            <a:off x="995400" y="2601719"/>
            <a:ext cx="1763326" cy="325205"/>
          </a:xfrm>
        </p:spPr>
        <p:txBody>
          <a:bodyPr lIns="0">
            <a:normAutofit/>
          </a:bodyPr>
          <a:lstStyle>
            <a:lvl1pPr marL="0" indent="0">
              <a:buNone/>
              <a:defRPr sz="1400" b="1">
                <a:solidFill>
                  <a:srgbClr val="660099"/>
                </a:solidFill>
                <a:latin typeface="+mn-lt"/>
              </a:defRPr>
            </a:lvl1pPr>
          </a:lstStyle>
          <a:p>
            <a:pPr lvl="0"/>
            <a:r>
              <a:rPr lang="en-US"/>
              <a:t>01. Diagnostic</a:t>
            </a:r>
          </a:p>
        </p:txBody>
      </p:sp>
      <p:sp>
        <p:nvSpPr>
          <p:cNvPr id="10" name="Text Placeholder 4">
            <a:extLst>
              <a:ext uri="{FF2B5EF4-FFF2-40B4-BE49-F238E27FC236}">
                <a16:creationId xmlns:a16="http://schemas.microsoft.com/office/drawing/2014/main" id="{FCD94B86-0184-3AEE-B352-D7C19F35ADDB}"/>
              </a:ext>
            </a:extLst>
          </p:cNvPr>
          <p:cNvSpPr>
            <a:spLocks noGrp="1"/>
          </p:cNvSpPr>
          <p:nvPr>
            <p:ph type="body" sz="quarter" idx="26" hasCustomPrompt="1"/>
          </p:nvPr>
        </p:nvSpPr>
        <p:spPr>
          <a:xfrm>
            <a:off x="3688861" y="2605710"/>
            <a:ext cx="1763326" cy="325205"/>
          </a:xfrm>
        </p:spPr>
        <p:txBody>
          <a:bodyPr lIns="0">
            <a:normAutofit/>
          </a:bodyPr>
          <a:lstStyle>
            <a:lvl1pPr marL="0" indent="0">
              <a:buNone/>
              <a:defRPr sz="1400" b="1">
                <a:solidFill>
                  <a:srgbClr val="660099"/>
                </a:solidFill>
                <a:latin typeface="+mn-lt"/>
              </a:defRPr>
            </a:lvl1pPr>
          </a:lstStyle>
          <a:p>
            <a:pPr lvl="0"/>
            <a:r>
              <a:rPr lang="en-US"/>
              <a:t>02. Focus</a:t>
            </a:r>
          </a:p>
        </p:txBody>
      </p:sp>
      <p:sp>
        <p:nvSpPr>
          <p:cNvPr id="11" name="Text Placeholder 4">
            <a:extLst>
              <a:ext uri="{FF2B5EF4-FFF2-40B4-BE49-F238E27FC236}">
                <a16:creationId xmlns:a16="http://schemas.microsoft.com/office/drawing/2014/main" id="{8ABCC093-1EF4-CDF3-3925-979E38A86D34}"/>
              </a:ext>
            </a:extLst>
          </p:cNvPr>
          <p:cNvSpPr>
            <a:spLocks noGrp="1"/>
          </p:cNvSpPr>
          <p:nvPr>
            <p:ph type="body" sz="quarter" idx="27" hasCustomPrompt="1"/>
          </p:nvPr>
        </p:nvSpPr>
        <p:spPr>
          <a:xfrm>
            <a:off x="6326991" y="2599053"/>
            <a:ext cx="1763326" cy="325205"/>
          </a:xfrm>
        </p:spPr>
        <p:txBody>
          <a:bodyPr lIns="0">
            <a:normAutofit/>
          </a:bodyPr>
          <a:lstStyle>
            <a:lvl1pPr marL="0" indent="0">
              <a:buNone/>
              <a:defRPr sz="1400" b="1">
                <a:solidFill>
                  <a:srgbClr val="660099"/>
                </a:solidFill>
                <a:latin typeface="+mn-lt"/>
              </a:defRPr>
            </a:lvl1pPr>
          </a:lstStyle>
          <a:p>
            <a:pPr lvl="0"/>
            <a:r>
              <a:rPr lang="en-US"/>
              <a:t>03. Capability</a:t>
            </a:r>
          </a:p>
        </p:txBody>
      </p:sp>
      <p:sp>
        <p:nvSpPr>
          <p:cNvPr id="13" name="Text Placeholder 4">
            <a:extLst>
              <a:ext uri="{FF2B5EF4-FFF2-40B4-BE49-F238E27FC236}">
                <a16:creationId xmlns:a16="http://schemas.microsoft.com/office/drawing/2014/main" id="{AE850687-7642-1EB2-70E7-A406D3A0B945}"/>
              </a:ext>
            </a:extLst>
          </p:cNvPr>
          <p:cNvSpPr>
            <a:spLocks noGrp="1"/>
          </p:cNvSpPr>
          <p:nvPr>
            <p:ph type="body" sz="quarter" idx="28" hasCustomPrompt="1"/>
          </p:nvPr>
        </p:nvSpPr>
        <p:spPr>
          <a:xfrm>
            <a:off x="9061123" y="2599052"/>
            <a:ext cx="1763326" cy="325205"/>
          </a:xfrm>
        </p:spPr>
        <p:txBody>
          <a:bodyPr lIns="0">
            <a:normAutofit/>
          </a:bodyPr>
          <a:lstStyle>
            <a:lvl1pPr marL="0" indent="0">
              <a:buNone/>
              <a:defRPr sz="1400" b="1">
                <a:solidFill>
                  <a:srgbClr val="660099"/>
                </a:solidFill>
                <a:latin typeface="+mn-lt"/>
              </a:defRPr>
            </a:lvl1pPr>
          </a:lstStyle>
          <a:p>
            <a:pPr lvl="0"/>
            <a:r>
              <a:rPr lang="en-US"/>
              <a:t>04. </a:t>
            </a:r>
            <a:r>
              <a:rPr lang="en-US" err="1"/>
              <a:t>Behaviour</a:t>
            </a:r>
            <a:endParaRPr lang="en-US"/>
          </a:p>
        </p:txBody>
      </p:sp>
    </p:spTree>
    <p:extLst>
      <p:ext uri="{BB962C8B-B14F-4D97-AF65-F5344CB8AC3E}">
        <p14:creationId xmlns:p14="http://schemas.microsoft.com/office/powerpoint/2010/main" val="1112373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ver Nelly Success">
    <p:bg>
      <p:bgPr>
        <a:solidFill>
          <a:srgbClr val="EFEFF0"/>
        </a:solidFill>
        <a:effectLst/>
      </p:bgPr>
    </p:bg>
    <p:spTree>
      <p:nvGrpSpPr>
        <p:cNvPr id="1" name=""/>
        <p:cNvGrpSpPr/>
        <p:nvPr/>
      </p:nvGrpSpPr>
      <p:grpSpPr>
        <a:xfrm>
          <a:off x="0" y="0"/>
          <a:ext cx="0" cy="0"/>
          <a:chOff x="0" y="0"/>
          <a:chExt cx="0" cy="0"/>
        </a:xfrm>
      </p:grpSpPr>
      <p:sp>
        <p:nvSpPr>
          <p:cNvPr id="25" name="Footer Placeholder 3">
            <a:extLst>
              <a:ext uri="{FF2B5EF4-FFF2-40B4-BE49-F238E27FC236}">
                <a16:creationId xmlns:a16="http://schemas.microsoft.com/office/drawing/2014/main" id="{8C95B8AF-C3C1-B9BD-0F55-28883B76C3F5}"/>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pic>
        <p:nvPicPr>
          <p:cNvPr id="17" name="Picture 16">
            <a:extLst>
              <a:ext uri="{FF2B5EF4-FFF2-40B4-BE49-F238E27FC236}">
                <a16:creationId xmlns:a16="http://schemas.microsoft.com/office/drawing/2014/main" id="{D4214035-3168-88B6-7088-32654974EDF7}"/>
              </a:ext>
            </a:extLst>
          </p:cNvPr>
          <p:cNvPicPr>
            <a:picLocks noChangeAspect="1"/>
          </p:cNvPicPr>
          <p:nvPr userDrawn="1"/>
        </p:nvPicPr>
        <p:blipFill>
          <a:blip r:embed="rId2">
            <a:alphaModFix amt="61000"/>
            <a:extLst>
              <a:ext uri="{28A0092B-C50C-407E-A947-70E740481C1C}">
                <a14:useLocalDpi xmlns:a14="http://schemas.microsoft.com/office/drawing/2010/main"/>
              </a:ext>
            </a:extLst>
          </a:blip>
          <a:srcRect r="13879"/>
          <a:stretch/>
        </p:blipFill>
        <p:spPr>
          <a:xfrm>
            <a:off x="9085800" y="132827"/>
            <a:ext cx="3106200" cy="6856491"/>
          </a:xfrm>
          <a:prstGeom prst="rect">
            <a:avLst/>
          </a:prstGeom>
        </p:spPr>
      </p:pic>
      <p:sp>
        <p:nvSpPr>
          <p:cNvPr id="27" name="Text Placeholder 2">
            <a:extLst>
              <a:ext uri="{FF2B5EF4-FFF2-40B4-BE49-F238E27FC236}">
                <a16:creationId xmlns:a16="http://schemas.microsoft.com/office/drawing/2014/main" id="{1CAB8268-63C0-2B48-8EC2-793230CA3E83}"/>
              </a:ext>
            </a:extLst>
          </p:cNvPr>
          <p:cNvSpPr>
            <a:spLocks noGrp="1"/>
          </p:cNvSpPr>
          <p:nvPr>
            <p:ph idx="1" hasCustomPrompt="1"/>
          </p:nvPr>
        </p:nvSpPr>
        <p:spPr>
          <a:xfrm>
            <a:off x="1584514" y="3269264"/>
            <a:ext cx="2114550" cy="316745"/>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Operational buy-in &amp; support</a:t>
            </a:r>
          </a:p>
        </p:txBody>
      </p:sp>
      <p:sp>
        <p:nvSpPr>
          <p:cNvPr id="3" name="Title 1">
            <a:extLst>
              <a:ext uri="{FF2B5EF4-FFF2-40B4-BE49-F238E27FC236}">
                <a16:creationId xmlns:a16="http://schemas.microsoft.com/office/drawing/2014/main" id="{75BFAF77-2E86-4286-E501-CD36805070B5}"/>
              </a:ext>
            </a:extLst>
          </p:cNvPr>
          <p:cNvSpPr>
            <a:spLocks noGrp="1"/>
          </p:cNvSpPr>
          <p:nvPr>
            <p:ph type="title" hasCustomPrompt="1"/>
          </p:nvPr>
        </p:nvSpPr>
        <p:spPr>
          <a:xfrm>
            <a:off x="1003654" y="1442358"/>
            <a:ext cx="7538267" cy="758108"/>
          </a:xfrm>
        </p:spPr>
        <p:txBody>
          <a:bodyPr lIns="0" anchor="t" anchorCtr="0"/>
          <a:lstStyle>
            <a:lvl1pPr>
              <a:defRPr/>
            </a:lvl1pPr>
          </a:lstStyle>
          <a:p>
            <a:r>
              <a:rPr lang="en-GB"/>
              <a:t>The three things you need to do to make Clever Nelly a success…</a:t>
            </a:r>
            <a:endParaRPr lang="en-US"/>
          </a:p>
        </p:txBody>
      </p:sp>
      <p:sp>
        <p:nvSpPr>
          <p:cNvPr id="4" name="Text Placeholder 20">
            <a:extLst>
              <a:ext uri="{FF2B5EF4-FFF2-40B4-BE49-F238E27FC236}">
                <a16:creationId xmlns:a16="http://schemas.microsoft.com/office/drawing/2014/main" id="{A9E2A3A2-FB95-3BD2-B894-45EDDCB0C73D}"/>
              </a:ext>
            </a:extLst>
          </p:cNvPr>
          <p:cNvSpPr>
            <a:spLocks noGrp="1"/>
          </p:cNvSpPr>
          <p:nvPr>
            <p:ph type="body" sz="quarter" idx="13" hasCustomPrompt="1"/>
          </p:nvPr>
        </p:nvSpPr>
        <p:spPr>
          <a:xfrm>
            <a:off x="1003654" y="1084402"/>
            <a:ext cx="1771444" cy="269875"/>
          </a:xfrm>
        </p:spPr>
        <p:txBody>
          <a:bodyPr lIns="0"/>
          <a:lstStyle>
            <a:lvl1pPr marL="0" indent="0">
              <a:buNone/>
              <a:defRPr b="1">
                <a:solidFill>
                  <a:srgbClr val="660099"/>
                </a:solidFill>
                <a:latin typeface="+mn-lt"/>
              </a:defRPr>
            </a:lvl1pPr>
          </a:lstStyle>
          <a:p>
            <a:pPr lvl="0"/>
            <a:r>
              <a:rPr lang="en-GB"/>
              <a:t>success</a:t>
            </a:r>
            <a:endParaRPr lang="en-US"/>
          </a:p>
        </p:txBody>
      </p:sp>
      <p:sp>
        <p:nvSpPr>
          <p:cNvPr id="14" name="Text Placeholder 2">
            <a:extLst>
              <a:ext uri="{FF2B5EF4-FFF2-40B4-BE49-F238E27FC236}">
                <a16:creationId xmlns:a16="http://schemas.microsoft.com/office/drawing/2014/main" id="{085A4513-AF48-6693-37DF-A50861CF3EF2}"/>
              </a:ext>
            </a:extLst>
          </p:cNvPr>
          <p:cNvSpPr>
            <a:spLocks noGrp="1"/>
          </p:cNvSpPr>
          <p:nvPr>
            <p:ph idx="14" hasCustomPrompt="1"/>
          </p:nvPr>
        </p:nvSpPr>
        <p:spPr>
          <a:xfrm>
            <a:off x="4776472" y="3269264"/>
            <a:ext cx="2114550" cy="316745"/>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Mandated engagement</a:t>
            </a:r>
          </a:p>
        </p:txBody>
      </p:sp>
      <p:sp>
        <p:nvSpPr>
          <p:cNvPr id="15" name="Text Placeholder 2">
            <a:extLst>
              <a:ext uri="{FF2B5EF4-FFF2-40B4-BE49-F238E27FC236}">
                <a16:creationId xmlns:a16="http://schemas.microsoft.com/office/drawing/2014/main" id="{4946F318-C290-6C46-BC58-33776800D618}"/>
              </a:ext>
            </a:extLst>
          </p:cNvPr>
          <p:cNvSpPr>
            <a:spLocks noGrp="1"/>
          </p:cNvSpPr>
          <p:nvPr>
            <p:ph idx="15" hasCustomPrompt="1"/>
          </p:nvPr>
        </p:nvSpPr>
        <p:spPr>
          <a:xfrm>
            <a:off x="7968430" y="3269264"/>
            <a:ext cx="2114550" cy="316745"/>
          </a:xfrm>
          <a:prstGeom prst="rect">
            <a:avLst/>
          </a:prstGeom>
        </p:spPr>
        <p:txBody>
          <a:bodyPr vert="horz" lIns="91440" tIns="45720" rIns="91440" bIns="45720" rtlCol="0">
            <a:normAutofit/>
          </a:bodyPr>
          <a:lstStyle>
            <a:lvl1pPr marL="0" marR="0" indent="0" defTabSz="914400" rtl="0" eaLnBrk="1" fontAlgn="auto" latinLnBrk="0" hangingPunct="1">
              <a:lnSpc>
                <a:spcPct val="125000"/>
              </a:lnSpc>
              <a:spcBef>
                <a:spcPts val="0"/>
              </a:spcBef>
              <a:spcAft>
                <a:spcPts val="0"/>
              </a:spcAft>
              <a:buClrTx/>
              <a:buSzTx/>
              <a:buFontTx/>
              <a:buNone/>
              <a:tabLst/>
              <a:defRPr sz="1200">
                <a:latin typeface="+mj-lt"/>
              </a:defRPr>
            </a:lvl1pPr>
            <a:lvl2pPr marL="742950" indent="-285750">
              <a:buFont typeface="Arial" panose="020B0604020202020204" pitchFamily="34" charset="0"/>
              <a:buChar char="•"/>
              <a:defRPr sz="1400">
                <a:latin typeface="+mj-lt"/>
              </a:defRPr>
            </a:lvl2pPr>
            <a:lvl3pPr marL="1200150" indent="-285750">
              <a:buFont typeface="Arial" panose="020B0604020202020204" pitchFamily="34" charset="0"/>
              <a:buChar char="•"/>
              <a:defRPr sz="1400">
                <a:latin typeface="+mj-lt"/>
              </a:defRPr>
            </a:lvl3pPr>
            <a:lvl4pPr marL="1657350" indent="-285750">
              <a:buFont typeface="Arial" panose="020B0604020202020204" pitchFamily="34" charset="0"/>
              <a:buChar char="•"/>
              <a:defRPr sz="1400">
                <a:latin typeface="+mj-lt"/>
              </a:defRPr>
            </a:lvl4pPr>
            <a:lvl5pPr marL="2114550" indent="-285750">
              <a:buFont typeface="Arial" panose="020B0604020202020204" pitchFamily="34" charset="0"/>
              <a:buChar char="•"/>
              <a:defRPr sz="1400">
                <a:latin typeface="+mj-lt"/>
              </a:defRPr>
            </a:lvl5p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en-GB" sz="12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Available training content</a:t>
            </a:r>
          </a:p>
        </p:txBody>
      </p:sp>
      <p:sp>
        <p:nvSpPr>
          <p:cNvPr id="5" name="Text Placeholder 4">
            <a:extLst>
              <a:ext uri="{FF2B5EF4-FFF2-40B4-BE49-F238E27FC236}">
                <a16:creationId xmlns:a16="http://schemas.microsoft.com/office/drawing/2014/main" id="{6746609D-747F-E0B1-D0BD-928FE76A6EFD}"/>
              </a:ext>
            </a:extLst>
          </p:cNvPr>
          <p:cNvSpPr>
            <a:spLocks noGrp="1"/>
          </p:cNvSpPr>
          <p:nvPr>
            <p:ph type="body" sz="quarter" idx="16" hasCustomPrompt="1"/>
          </p:nvPr>
        </p:nvSpPr>
        <p:spPr>
          <a:xfrm>
            <a:off x="2629039" y="4827644"/>
            <a:ext cx="5475288" cy="736600"/>
          </a:xfrm>
        </p:spPr>
        <p:txBody>
          <a:bodyPr/>
          <a:lstStyle>
            <a:lvl1pPr marL="0" indent="0">
              <a:lnSpc>
                <a:spcPct val="100000"/>
              </a:lnSpc>
              <a:spcBef>
                <a:spcPts val="0"/>
              </a:spcBef>
              <a:buNone/>
              <a:defRPr>
                <a:solidFill>
                  <a:srgbClr val="660099"/>
                </a:solidFill>
                <a:latin typeface="+mn-lt"/>
              </a:defRPr>
            </a:lvl1pPr>
          </a:lstStyle>
          <a:p>
            <a:pPr lvl="0"/>
            <a:r>
              <a:rPr lang="en-US"/>
              <a:t>GO LIVE in less than 60 days…</a:t>
            </a:r>
          </a:p>
          <a:p>
            <a:pPr lvl="0"/>
            <a:r>
              <a:rPr lang="en-US"/>
              <a:t>Fully supported implementation process, rated 9.1/10 by our customers for ease to implement</a:t>
            </a:r>
          </a:p>
        </p:txBody>
      </p:sp>
      <p:grpSp>
        <p:nvGrpSpPr>
          <p:cNvPr id="7" name="Group 6">
            <a:extLst>
              <a:ext uri="{FF2B5EF4-FFF2-40B4-BE49-F238E27FC236}">
                <a16:creationId xmlns:a16="http://schemas.microsoft.com/office/drawing/2014/main" id="{AECF6C41-55A6-FA24-EC68-D9AB74447D60}"/>
              </a:ext>
            </a:extLst>
          </p:cNvPr>
          <p:cNvGrpSpPr/>
          <p:nvPr userDrawn="1"/>
        </p:nvGrpSpPr>
        <p:grpSpPr>
          <a:xfrm>
            <a:off x="1003654" y="4338498"/>
            <a:ext cx="1435100" cy="1435100"/>
            <a:chOff x="826035" y="4366147"/>
            <a:chExt cx="1435100" cy="1435100"/>
          </a:xfrm>
        </p:grpSpPr>
        <p:pic>
          <p:nvPicPr>
            <p:cNvPr id="18" name="Picture 17">
              <a:extLst>
                <a:ext uri="{FF2B5EF4-FFF2-40B4-BE49-F238E27FC236}">
                  <a16:creationId xmlns:a16="http://schemas.microsoft.com/office/drawing/2014/main" id="{1DFD08C3-FFB1-D747-CCC2-FF71168354D0}"/>
                </a:ext>
              </a:extLst>
            </p:cNvPr>
            <p:cNvPicPr>
              <a:picLocks noChangeAspect="1"/>
            </p:cNvPicPr>
            <p:nvPr userDrawn="1"/>
          </p:nvPicPr>
          <p:blipFill>
            <a:blip r:embed="rId3"/>
            <a:stretch>
              <a:fillRect/>
            </a:stretch>
          </p:blipFill>
          <p:spPr>
            <a:xfrm>
              <a:off x="826035" y="4366147"/>
              <a:ext cx="1435100" cy="1435100"/>
            </a:xfrm>
            <a:prstGeom prst="rect">
              <a:avLst/>
            </a:prstGeom>
          </p:spPr>
        </p:pic>
        <p:sp>
          <p:nvSpPr>
            <p:cNvPr id="6" name="Oval 5">
              <a:extLst>
                <a:ext uri="{FF2B5EF4-FFF2-40B4-BE49-F238E27FC236}">
                  <a16:creationId xmlns:a16="http://schemas.microsoft.com/office/drawing/2014/main" id="{D745DE40-1F9E-E39E-AC79-87C0FC22FF43}"/>
                </a:ext>
              </a:extLst>
            </p:cNvPr>
            <p:cNvSpPr/>
            <p:nvPr userDrawn="1"/>
          </p:nvSpPr>
          <p:spPr>
            <a:xfrm>
              <a:off x="1194095" y="4820338"/>
              <a:ext cx="656924" cy="560349"/>
            </a:xfrm>
            <a:prstGeom prst="ellipse">
              <a:avLst/>
            </a:prstGeom>
            <a:solidFill>
              <a:srgbClr val="EFEFF0"/>
            </a:solidFill>
            <a:ln>
              <a:solidFill>
                <a:srgbClr val="EFE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8">
            <a:extLst>
              <a:ext uri="{FF2B5EF4-FFF2-40B4-BE49-F238E27FC236}">
                <a16:creationId xmlns:a16="http://schemas.microsoft.com/office/drawing/2014/main" id="{78F45DE7-DC49-AB1D-DB49-12135A8A6238}"/>
              </a:ext>
            </a:extLst>
          </p:cNvPr>
          <p:cNvSpPr>
            <a:spLocks noGrp="1"/>
          </p:cNvSpPr>
          <p:nvPr>
            <p:ph type="body" sz="quarter" idx="17" hasCustomPrompt="1"/>
          </p:nvPr>
        </p:nvSpPr>
        <p:spPr>
          <a:xfrm>
            <a:off x="1395910" y="4680716"/>
            <a:ext cx="748976" cy="534988"/>
          </a:xfrm>
        </p:spPr>
        <p:txBody>
          <a:bodyPr>
            <a:noAutofit/>
          </a:bodyPr>
          <a:lstStyle>
            <a:lvl1pPr marL="0" indent="0">
              <a:buNone/>
              <a:defRPr sz="3200" b="1">
                <a:solidFill>
                  <a:srgbClr val="660099"/>
                </a:solidFill>
              </a:defRPr>
            </a:lvl1pPr>
          </a:lstStyle>
          <a:p>
            <a:pPr lvl="0"/>
            <a:r>
              <a:rPr lang="en-US" dirty="0"/>
              <a:t>9.1</a:t>
            </a:r>
          </a:p>
        </p:txBody>
      </p:sp>
      <p:sp>
        <p:nvSpPr>
          <p:cNvPr id="2" name="Picture Placeholder 5">
            <a:extLst>
              <a:ext uri="{FF2B5EF4-FFF2-40B4-BE49-F238E27FC236}">
                <a16:creationId xmlns:a16="http://schemas.microsoft.com/office/drawing/2014/main" id="{4A86FAB6-9979-EB11-3FA0-ADA940F119B5}"/>
              </a:ext>
            </a:extLst>
          </p:cNvPr>
          <p:cNvSpPr>
            <a:spLocks noGrp="1"/>
          </p:cNvSpPr>
          <p:nvPr>
            <p:ph type="pic" sz="quarter" idx="25" hasCustomPrompt="1"/>
          </p:nvPr>
        </p:nvSpPr>
        <p:spPr>
          <a:xfrm>
            <a:off x="1003797" y="3258957"/>
            <a:ext cx="392113" cy="327025"/>
          </a:xfrm>
        </p:spPr>
        <p:txBody>
          <a:bodyPr/>
          <a:lstStyle>
            <a:lvl1pPr marL="0" indent="0">
              <a:buNone/>
              <a:defRPr/>
            </a:lvl1pPr>
          </a:lstStyle>
          <a:p>
            <a:r>
              <a:rPr lang="en-US" dirty="0"/>
              <a:t>P</a:t>
            </a:r>
          </a:p>
        </p:txBody>
      </p:sp>
      <p:sp>
        <p:nvSpPr>
          <p:cNvPr id="8" name="Picture Placeholder 5">
            <a:extLst>
              <a:ext uri="{FF2B5EF4-FFF2-40B4-BE49-F238E27FC236}">
                <a16:creationId xmlns:a16="http://schemas.microsoft.com/office/drawing/2014/main" id="{43DB0719-2D77-2C4F-0C5B-3357F4900A01}"/>
              </a:ext>
            </a:extLst>
          </p:cNvPr>
          <p:cNvSpPr>
            <a:spLocks noGrp="1"/>
          </p:cNvSpPr>
          <p:nvPr>
            <p:ph type="pic" sz="quarter" idx="26" hasCustomPrompt="1"/>
          </p:nvPr>
        </p:nvSpPr>
        <p:spPr>
          <a:xfrm>
            <a:off x="4206572" y="3258957"/>
            <a:ext cx="392113" cy="327025"/>
          </a:xfrm>
        </p:spPr>
        <p:txBody>
          <a:bodyPr/>
          <a:lstStyle>
            <a:lvl1pPr marL="0" indent="0">
              <a:buNone/>
              <a:defRPr/>
            </a:lvl1pPr>
          </a:lstStyle>
          <a:p>
            <a:r>
              <a:rPr lang="en-US" dirty="0"/>
              <a:t>P</a:t>
            </a:r>
          </a:p>
        </p:txBody>
      </p:sp>
      <p:sp>
        <p:nvSpPr>
          <p:cNvPr id="9" name="Picture Placeholder 5">
            <a:extLst>
              <a:ext uri="{FF2B5EF4-FFF2-40B4-BE49-F238E27FC236}">
                <a16:creationId xmlns:a16="http://schemas.microsoft.com/office/drawing/2014/main" id="{D7FC3BB0-5B8D-8E8F-1566-F0951DEFCD8C}"/>
              </a:ext>
            </a:extLst>
          </p:cNvPr>
          <p:cNvSpPr>
            <a:spLocks noGrp="1"/>
          </p:cNvSpPr>
          <p:nvPr>
            <p:ph type="pic" sz="quarter" idx="27" hasCustomPrompt="1"/>
          </p:nvPr>
        </p:nvSpPr>
        <p:spPr>
          <a:xfrm>
            <a:off x="7409347" y="3258957"/>
            <a:ext cx="392113" cy="327025"/>
          </a:xfrm>
        </p:spPr>
        <p:txBody>
          <a:bodyPr/>
          <a:lstStyle>
            <a:lvl1pPr marL="0" indent="0">
              <a:buNone/>
              <a:defRPr/>
            </a:lvl1pPr>
          </a:lstStyle>
          <a:p>
            <a:r>
              <a:rPr lang="en-US" dirty="0"/>
              <a:t>P</a:t>
            </a:r>
          </a:p>
        </p:txBody>
      </p:sp>
    </p:spTree>
    <p:extLst>
      <p:ext uri="{BB962C8B-B14F-4D97-AF65-F5344CB8AC3E}">
        <p14:creationId xmlns:p14="http://schemas.microsoft.com/office/powerpoint/2010/main" val="3446908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EC08AE-A5DE-AC9B-2DD9-4DB718ABB7A2}"/>
              </a:ext>
            </a:extLst>
          </p:cNvPr>
          <p:cNvSpPr/>
          <p:nvPr userDrawn="1"/>
        </p:nvSpPr>
        <p:spPr>
          <a:xfrm>
            <a:off x="0" y="0"/>
            <a:ext cx="1219199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E541D79-CA56-6FD0-4BC0-71C5ED3A97BC}"/>
              </a:ext>
            </a:extLst>
          </p:cNvPr>
          <p:cNvPicPr>
            <a:picLocks noChangeAspect="1"/>
          </p:cNvPicPr>
          <p:nvPr userDrawn="1"/>
        </p:nvPicPr>
        <p:blipFill>
          <a:blip r:embed="rId2">
            <a:alphaModFix amt="26000"/>
            <a:extLst>
              <a:ext uri="{28A0092B-C50C-407E-A947-70E740481C1C}">
                <a14:useLocalDpi xmlns:a14="http://schemas.microsoft.com/office/drawing/2010/main"/>
              </a:ext>
            </a:extLst>
          </a:blip>
          <a:srcRect r="13879"/>
          <a:stretch/>
        </p:blipFill>
        <p:spPr>
          <a:xfrm>
            <a:off x="9085800" y="1509"/>
            <a:ext cx="3106200" cy="6856491"/>
          </a:xfrm>
          <a:prstGeom prst="rect">
            <a:avLst/>
          </a:prstGeom>
        </p:spPr>
      </p:pic>
      <p:grpSp>
        <p:nvGrpSpPr>
          <p:cNvPr id="8" name="Graphic 7">
            <a:extLst>
              <a:ext uri="{FF2B5EF4-FFF2-40B4-BE49-F238E27FC236}">
                <a16:creationId xmlns:a16="http://schemas.microsoft.com/office/drawing/2014/main" id="{2F613BDD-D6C0-8106-13B3-F74ED3F5553D}"/>
              </a:ext>
            </a:extLst>
          </p:cNvPr>
          <p:cNvGrpSpPr/>
          <p:nvPr userDrawn="1"/>
        </p:nvGrpSpPr>
        <p:grpSpPr>
          <a:xfrm>
            <a:off x="511947" y="535410"/>
            <a:ext cx="326253" cy="292702"/>
            <a:chOff x="539997" y="539989"/>
            <a:chExt cx="326253" cy="292702"/>
          </a:xfrm>
          <a:solidFill>
            <a:schemeClr val="bg1"/>
          </a:solidFill>
        </p:grpSpPr>
        <p:sp>
          <p:nvSpPr>
            <p:cNvPr id="9" name="Freeform 8">
              <a:extLst>
                <a:ext uri="{FF2B5EF4-FFF2-40B4-BE49-F238E27FC236}">
                  <a16:creationId xmlns:a16="http://schemas.microsoft.com/office/drawing/2014/main" id="{E275AD1B-82E8-8AD2-32B4-537B4033DFB1}"/>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5D04BFA-4CFF-638D-5604-FFB40EF33332}"/>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996D750D-65D9-F944-5D70-62508965B882}"/>
              </a:ext>
            </a:extLst>
          </p:cNvPr>
          <p:cNvGrpSpPr/>
          <p:nvPr userDrawn="1"/>
        </p:nvGrpSpPr>
        <p:grpSpPr>
          <a:xfrm>
            <a:off x="0" y="1260304"/>
            <a:ext cx="10080838" cy="4680001"/>
            <a:chOff x="2" y="1088999"/>
            <a:chExt cx="10080838" cy="4680001"/>
          </a:xfrm>
        </p:grpSpPr>
        <p:sp>
          <p:nvSpPr>
            <p:cNvPr id="12" name="Rectangle 11">
              <a:extLst>
                <a:ext uri="{FF2B5EF4-FFF2-40B4-BE49-F238E27FC236}">
                  <a16:creationId xmlns:a16="http://schemas.microsoft.com/office/drawing/2014/main" id="{8CC3F90F-0143-164F-E61E-EF65FC22327F}"/>
                </a:ext>
              </a:extLst>
            </p:cNvPr>
            <p:cNvSpPr/>
            <p:nvPr userDrawn="1"/>
          </p:nvSpPr>
          <p:spPr>
            <a:xfrm>
              <a:off x="2" y="1088999"/>
              <a:ext cx="10080838" cy="4680000"/>
            </a:xfrm>
            <a:prstGeom prst="rect">
              <a:avLst/>
            </a:prstGeom>
            <a:solidFill>
              <a:schemeClr val="bg1"/>
            </a:solidFill>
            <a:ln>
              <a:noFill/>
            </a:ln>
            <a:effectLst>
              <a:outerShdw blurRad="635000" dist="508174" dir="2700000" algn="tl" rotWithShape="0">
                <a:prstClr val="black">
                  <a:alpha val="595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4BDD5E-64C7-1125-9128-E2FA57C2469E}"/>
                </a:ext>
              </a:extLst>
            </p:cNvPr>
            <p:cNvSpPr/>
            <p:nvPr userDrawn="1"/>
          </p:nvSpPr>
          <p:spPr>
            <a:xfrm>
              <a:off x="10008840" y="1089000"/>
              <a:ext cx="72000" cy="46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Graphic 2">
            <a:extLst>
              <a:ext uri="{FF2B5EF4-FFF2-40B4-BE49-F238E27FC236}">
                <a16:creationId xmlns:a16="http://schemas.microsoft.com/office/drawing/2014/main" id="{05ABAD9B-C102-95FD-0FAF-D5290E28FBBA}"/>
              </a:ext>
            </a:extLst>
          </p:cNvPr>
          <p:cNvSpPr>
            <a:spLocks noChangeAspect="1"/>
          </p:cNvSpPr>
          <p:nvPr userDrawn="1"/>
        </p:nvSpPr>
        <p:spPr>
          <a:xfrm>
            <a:off x="730906" y="1796372"/>
            <a:ext cx="847793" cy="720000"/>
          </a:xfrm>
          <a:custGeom>
            <a:avLst/>
            <a:gdLst>
              <a:gd name="connsiteX0" fmla="*/ 0 w 401863"/>
              <a:gd name="connsiteY0" fmla="*/ 342424 h 342423"/>
              <a:gd name="connsiteX1" fmla="*/ 0 w 401863"/>
              <a:gd name="connsiteY1" fmla="*/ 213836 h 342423"/>
              <a:gd name="connsiteX2" fmla="*/ 43192 w 401863"/>
              <a:gd name="connsiteY2" fmla="*/ 69437 h 342423"/>
              <a:gd name="connsiteX3" fmla="*/ 169365 w 401863"/>
              <a:gd name="connsiteY3" fmla="*/ 0 h 342423"/>
              <a:gd name="connsiteX4" fmla="*/ 169365 w 401863"/>
              <a:gd name="connsiteY4" fmla="*/ 63341 h 342423"/>
              <a:gd name="connsiteX5" fmla="*/ 86573 w 401863"/>
              <a:gd name="connsiteY5" fmla="*/ 130397 h 342423"/>
              <a:gd name="connsiteX6" fmla="*/ 77500 w 401863"/>
              <a:gd name="connsiteY6" fmla="*/ 182118 h 342423"/>
              <a:gd name="connsiteX7" fmla="*/ 172389 w 401863"/>
              <a:gd name="connsiteY7" fmla="*/ 182118 h 342423"/>
              <a:gd name="connsiteX8" fmla="*/ 172389 w 401863"/>
              <a:gd name="connsiteY8" fmla="*/ 342329 h 342423"/>
              <a:gd name="connsiteX9" fmla="*/ 0 w 401863"/>
              <a:gd name="connsiteY9" fmla="*/ 342329 h 342423"/>
              <a:gd name="connsiteX10" fmla="*/ 398839 w 401863"/>
              <a:gd name="connsiteY10" fmla="*/ 63341 h 342423"/>
              <a:gd name="connsiteX11" fmla="*/ 316614 w 401863"/>
              <a:gd name="connsiteY11" fmla="*/ 131636 h 342423"/>
              <a:gd name="connsiteX12" fmla="*/ 306974 w 401863"/>
              <a:gd name="connsiteY12" fmla="*/ 182213 h 342423"/>
              <a:gd name="connsiteX13" fmla="*/ 401863 w 401863"/>
              <a:gd name="connsiteY13" fmla="*/ 182213 h 342423"/>
              <a:gd name="connsiteX14" fmla="*/ 401863 w 401863"/>
              <a:gd name="connsiteY14" fmla="*/ 342424 h 342423"/>
              <a:gd name="connsiteX15" fmla="*/ 229569 w 401863"/>
              <a:gd name="connsiteY15" fmla="*/ 342424 h 342423"/>
              <a:gd name="connsiteX16" fmla="*/ 229569 w 401863"/>
              <a:gd name="connsiteY16" fmla="*/ 213836 h 342423"/>
              <a:gd name="connsiteX17" fmla="*/ 273989 w 401863"/>
              <a:gd name="connsiteY17" fmla="*/ 68771 h 342423"/>
              <a:gd name="connsiteX18" fmla="*/ 398839 w 401863"/>
              <a:gd name="connsiteY18" fmla="*/ 0 h 342423"/>
              <a:gd name="connsiteX19" fmla="*/ 398839 w 401863"/>
              <a:gd name="connsiteY19" fmla="*/ 63341 h 34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1863" h="342423">
                <a:moveTo>
                  <a:pt x="0" y="342424"/>
                </a:moveTo>
                <a:lnTo>
                  <a:pt x="0" y="213836"/>
                </a:lnTo>
                <a:cubicBezTo>
                  <a:pt x="0" y="152972"/>
                  <a:pt x="14366" y="104775"/>
                  <a:pt x="43192" y="69437"/>
                </a:cubicBezTo>
                <a:cubicBezTo>
                  <a:pt x="72018" y="34100"/>
                  <a:pt x="114076" y="10954"/>
                  <a:pt x="169365" y="0"/>
                </a:cubicBezTo>
                <a:lnTo>
                  <a:pt x="169365" y="63341"/>
                </a:lnTo>
                <a:cubicBezTo>
                  <a:pt x="128252" y="76295"/>
                  <a:pt x="100655" y="98679"/>
                  <a:pt x="86573" y="130397"/>
                </a:cubicBezTo>
                <a:cubicBezTo>
                  <a:pt x="79295" y="147066"/>
                  <a:pt x="76365" y="164306"/>
                  <a:pt x="77500" y="182118"/>
                </a:cubicBezTo>
                <a:lnTo>
                  <a:pt x="172389" y="182118"/>
                </a:lnTo>
                <a:lnTo>
                  <a:pt x="172389" y="342329"/>
                </a:lnTo>
                <a:lnTo>
                  <a:pt x="0" y="342329"/>
                </a:lnTo>
                <a:close/>
                <a:moveTo>
                  <a:pt x="398839" y="63341"/>
                </a:moveTo>
                <a:cubicBezTo>
                  <a:pt x="358105" y="76010"/>
                  <a:pt x="330696" y="98679"/>
                  <a:pt x="316614" y="131636"/>
                </a:cubicBezTo>
                <a:cubicBezTo>
                  <a:pt x="308486" y="149066"/>
                  <a:pt x="305367" y="165926"/>
                  <a:pt x="306974" y="182213"/>
                </a:cubicBezTo>
                <a:lnTo>
                  <a:pt x="401863" y="182213"/>
                </a:lnTo>
                <a:lnTo>
                  <a:pt x="401863" y="342424"/>
                </a:lnTo>
                <a:lnTo>
                  <a:pt x="229569" y="342424"/>
                </a:lnTo>
                <a:lnTo>
                  <a:pt x="229569" y="213836"/>
                </a:lnTo>
                <a:cubicBezTo>
                  <a:pt x="229569" y="152114"/>
                  <a:pt x="244407" y="103823"/>
                  <a:pt x="273989" y="68771"/>
                </a:cubicBezTo>
                <a:cubicBezTo>
                  <a:pt x="303666" y="33909"/>
                  <a:pt x="345251" y="10954"/>
                  <a:pt x="398839" y="0"/>
                </a:cubicBezTo>
                <a:lnTo>
                  <a:pt x="398839" y="63341"/>
                </a:lnTo>
                <a:close/>
              </a:path>
            </a:pathLst>
          </a:custGeom>
          <a:noFill/>
          <a:ln w="6350" cap="flat">
            <a:solidFill>
              <a:schemeClr val="accent1"/>
            </a:solidFill>
            <a:prstDash val="solid"/>
            <a:miter/>
          </a:ln>
        </p:spPr>
        <p:txBody>
          <a:bodyPr rtlCol="0" anchor="ctr"/>
          <a:lstStyle/>
          <a:p>
            <a:endParaRPr lang="en-US"/>
          </a:p>
        </p:txBody>
      </p:sp>
      <p:sp>
        <p:nvSpPr>
          <p:cNvPr id="19" name="Text Placeholder 18">
            <a:extLst>
              <a:ext uri="{FF2B5EF4-FFF2-40B4-BE49-F238E27FC236}">
                <a16:creationId xmlns:a16="http://schemas.microsoft.com/office/drawing/2014/main" id="{4DF48952-209D-045F-6D38-89983F081A32}"/>
              </a:ext>
            </a:extLst>
          </p:cNvPr>
          <p:cNvSpPr>
            <a:spLocks noGrp="1"/>
          </p:cNvSpPr>
          <p:nvPr>
            <p:ph type="body" sz="quarter" idx="10" hasCustomPrompt="1"/>
          </p:nvPr>
        </p:nvSpPr>
        <p:spPr>
          <a:xfrm>
            <a:off x="741783" y="2679026"/>
            <a:ext cx="8180387" cy="1917392"/>
          </a:xfrm>
        </p:spPr>
        <p:txBody>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solidFill>
                  <a:srgbClr val="1F2130"/>
                </a:solidFill>
              </a:defRPr>
            </a:lvl1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en-GB" sz="1400">
                <a:solidFill>
                  <a:schemeClr val="tx2"/>
                </a:solidFill>
                <a:latin typeface="+mj-lt"/>
                <a:ea typeface="Open Sans Light" panose="020B0306030504020204" pitchFamily="34" charset="0"/>
                <a:cs typeface="Open Sans Light" panose="020B0306030504020204" pitchFamily="34" charset="0"/>
              </a:rPr>
              <a:t>“We now understand the capabilities of our teams right down to the employee level and Clever Nelly will continue to ask questions focused in lower knowledge areas and help our colleagues to boost their retention of critical information from their training.”</a:t>
            </a:r>
            <a:endParaRPr lang="en-US">
              <a:solidFill>
                <a:schemeClr val="tx2"/>
              </a:solidFill>
              <a:latin typeface="+mj-lt"/>
              <a:ea typeface="Open Sans Light" panose="020B0306030504020204" pitchFamily="34" charset="0"/>
              <a:cs typeface="Open Sans Light" panose="020B0306030504020204" pitchFamily="34" charset="0"/>
            </a:endParaRPr>
          </a:p>
          <a:p>
            <a:pPr lvl="0"/>
            <a:endParaRPr lang="en-US"/>
          </a:p>
        </p:txBody>
      </p:sp>
      <p:sp>
        <p:nvSpPr>
          <p:cNvPr id="21" name="Picture Placeholder 20">
            <a:extLst>
              <a:ext uri="{FF2B5EF4-FFF2-40B4-BE49-F238E27FC236}">
                <a16:creationId xmlns:a16="http://schemas.microsoft.com/office/drawing/2014/main" id="{0E22ED93-516A-5AD4-4121-13BB74EBDB01}"/>
              </a:ext>
            </a:extLst>
          </p:cNvPr>
          <p:cNvSpPr>
            <a:spLocks noGrp="1"/>
          </p:cNvSpPr>
          <p:nvPr>
            <p:ph type="pic" sz="quarter" idx="11"/>
          </p:nvPr>
        </p:nvSpPr>
        <p:spPr>
          <a:xfrm>
            <a:off x="7280369" y="4901632"/>
            <a:ext cx="2266950" cy="508000"/>
          </a:xfrm>
        </p:spPr>
        <p:txBody>
          <a:bodyPr/>
          <a:lstStyle/>
          <a:p>
            <a:endParaRPr lang="en-US"/>
          </a:p>
        </p:txBody>
      </p:sp>
      <p:sp>
        <p:nvSpPr>
          <p:cNvPr id="23" name="Text Placeholder 22">
            <a:extLst>
              <a:ext uri="{FF2B5EF4-FFF2-40B4-BE49-F238E27FC236}">
                <a16:creationId xmlns:a16="http://schemas.microsoft.com/office/drawing/2014/main" id="{88EDF368-A61F-6018-95B4-6237AB1428C6}"/>
              </a:ext>
            </a:extLst>
          </p:cNvPr>
          <p:cNvSpPr>
            <a:spLocks noGrp="1"/>
          </p:cNvSpPr>
          <p:nvPr>
            <p:ph type="body" sz="quarter" idx="12" hasCustomPrompt="1"/>
          </p:nvPr>
        </p:nvSpPr>
        <p:spPr>
          <a:xfrm>
            <a:off x="730906" y="4901632"/>
            <a:ext cx="2570163" cy="292100"/>
          </a:xfrm>
        </p:spPr>
        <p:txBody>
          <a:bodyPr>
            <a:noAutofit/>
          </a:bodyPr>
          <a:lstStyle>
            <a:lvl1pPr marL="0" indent="0">
              <a:lnSpc>
                <a:spcPct val="100000"/>
              </a:lnSpc>
              <a:buNone/>
              <a:defRPr sz="800" b="1">
                <a:solidFill>
                  <a:srgbClr val="660099"/>
                </a:solidFill>
              </a:defRPr>
            </a:lvl1pPr>
          </a:lstStyle>
          <a:p>
            <a:pPr lvl="0"/>
            <a:r>
              <a:rPr lang="en-US"/>
              <a:t>Name</a:t>
            </a:r>
          </a:p>
          <a:p>
            <a:pPr lvl="0"/>
            <a:r>
              <a:rPr lang="en-US"/>
              <a:t>Title</a:t>
            </a:r>
          </a:p>
        </p:txBody>
      </p:sp>
      <p:sp>
        <p:nvSpPr>
          <p:cNvPr id="2" name="Footer Placeholder 3">
            <a:extLst>
              <a:ext uri="{FF2B5EF4-FFF2-40B4-BE49-F238E27FC236}">
                <a16:creationId xmlns:a16="http://schemas.microsoft.com/office/drawing/2014/main" id="{35BF8EFF-3792-8B67-895E-4A237A115489}"/>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36415789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20" name="Picture 19" descr="A blue and white background&#10;&#10;AI-generated content may be incorrect.">
            <a:extLst>
              <a:ext uri="{FF2B5EF4-FFF2-40B4-BE49-F238E27FC236}">
                <a16:creationId xmlns:a16="http://schemas.microsoft.com/office/drawing/2014/main" id="{6D14ACAD-015E-63E7-45A4-315EB2295468}"/>
              </a:ext>
            </a:extLst>
          </p:cNvPr>
          <p:cNvPicPr>
            <a:picLocks noChangeAspect="1"/>
          </p:cNvPicPr>
          <p:nvPr userDrawn="1"/>
        </p:nvPicPr>
        <p:blipFill>
          <a:blip r:embed="rId2"/>
          <a:stretch>
            <a:fillRect/>
          </a:stretch>
        </p:blipFill>
        <p:spPr>
          <a:xfrm>
            <a:off x="0" y="0"/>
            <a:ext cx="12192000" cy="6919784"/>
          </a:xfrm>
          <a:prstGeom prst="rect">
            <a:avLst/>
          </a:prstGeom>
        </p:spPr>
      </p:pic>
      <p:grpSp>
        <p:nvGrpSpPr>
          <p:cNvPr id="8" name="Graphic 7">
            <a:extLst>
              <a:ext uri="{FF2B5EF4-FFF2-40B4-BE49-F238E27FC236}">
                <a16:creationId xmlns:a16="http://schemas.microsoft.com/office/drawing/2014/main" id="{2F613BDD-D6C0-8106-13B3-F74ED3F5553D}"/>
              </a:ext>
            </a:extLst>
          </p:cNvPr>
          <p:cNvGrpSpPr/>
          <p:nvPr userDrawn="1"/>
        </p:nvGrpSpPr>
        <p:grpSpPr>
          <a:xfrm>
            <a:off x="511947" y="535410"/>
            <a:ext cx="326253" cy="292702"/>
            <a:chOff x="539997" y="539989"/>
            <a:chExt cx="326253" cy="292702"/>
          </a:xfrm>
          <a:solidFill>
            <a:schemeClr val="bg1"/>
          </a:solidFill>
        </p:grpSpPr>
        <p:sp>
          <p:nvSpPr>
            <p:cNvPr id="9" name="Freeform 8">
              <a:extLst>
                <a:ext uri="{FF2B5EF4-FFF2-40B4-BE49-F238E27FC236}">
                  <a16:creationId xmlns:a16="http://schemas.microsoft.com/office/drawing/2014/main" id="{E275AD1B-82E8-8AD2-32B4-537B4033DFB1}"/>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5D04BFA-4CFF-638D-5604-FFB40EF33332}"/>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996D750D-65D9-F944-5D70-62508965B882}"/>
              </a:ext>
            </a:extLst>
          </p:cNvPr>
          <p:cNvGrpSpPr/>
          <p:nvPr userDrawn="1"/>
        </p:nvGrpSpPr>
        <p:grpSpPr>
          <a:xfrm>
            <a:off x="0" y="1086371"/>
            <a:ext cx="10080838" cy="4680001"/>
            <a:chOff x="2" y="1088999"/>
            <a:chExt cx="10080838" cy="4680001"/>
          </a:xfrm>
        </p:grpSpPr>
        <p:sp>
          <p:nvSpPr>
            <p:cNvPr id="12" name="Rectangle 11">
              <a:extLst>
                <a:ext uri="{FF2B5EF4-FFF2-40B4-BE49-F238E27FC236}">
                  <a16:creationId xmlns:a16="http://schemas.microsoft.com/office/drawing/2014/main" id="{8CC3F90F-0143-164F-E61E-EF65FC22327F}"/>
                </a:ext>
              </a:extLst>
            </p:cNvPr>
            <p:cNvSpPr/>
            <p:nvPr userDrawn="1"/>
          </p:nvSpPr>
          <p:spPr>
            <a:xfrm>
              <a:off x="2" y="1088999"/>
              <a:ext cx="10080838" cy="4680000"/>
            </a:xfrm>
            <a:prstGeom prst="rect">
              <a:avLst/>
            </a:prstGeom>
            <a:solidFill>
              <a:schemeClr val="bg1"/>
            </a:solidFill>
            <a:ln>
              <a:noFill/>
            </a:ln>
            <a:effectLst>
              <a:outerShdw blurRad="635000" dist="508174" dir="2700000" algn="tl" rotWithShape="0">
                <a:prstClr val="black">
                  <a:alpha val="595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4BDD5E-64C7-1125-9128-E2FA57C2469E}"/>
                </a:ext>
              </a:extLst>
            </p:cNvPr>
            <p:cNvSpPr/>
            <p:nvPr userDrawn="1"/>
          </p:nvSpPr>
          <p:spPr>
            <a:xfrm>
              <a:off x="10008840" y="1089000"/>
              <a:ext cx="72000" cy="46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8">
            <a:extLst>
              <a:ext uri="{FF2B5EF4-FFF2-40B4-BE49-F238E27FC236}">
                <a16:creationId xmlns:a16="http://schemas.microsoft.com/office/drawing/2014/main" id="{4DF48952-209D-045F-6D38-89983F081A32}"/>
              </a:ext>
            </a:extLst>
          </p:cNvPr>
          <p:cNvSpPr>
            <a:spLocks noGrp="1"/>
          </p:cNvSpPr>
          <p:nvPr>
            <p:ph type="body" sz="quarter" idx="10" hasCustomPrompt="1"/>
          </p:nvPr>
        </p:nvSpPr>
        <p:spPr>
          <a:xfrm>
            <a:off x="741783" y="2679026"/>
            <a:ext cx="8180387" cy="1917392"/>
          </a:xfrm>
        </p:spPr>
        <p:txBody>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solidFill>
                  <a:srgbClr val="1F2130"/>
                </a:solidFill>
              </a:defRPr>
            </a:lvl1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en-GB" sz="1400">
                <a:solidFill>
                  <a:schemeClr val="tx2"/>
                </a:solidFill>
                <a:latin typeface="+mj-lt"/>
                <a:ea typeface="Open Sans Light" panose="020B0306030504020204" pitchFamily="34" charset="0"/>
                <a:cs typeface="Open Sans Light" panose="020B0306030504020204" pitchFamily="34" charset="0"/>
              </a:rPr>
              <a:t>“We now understand the capabilities of our teams right down to the employee level and Clever Nelly will continue to ask questions focused in lower knowledge areas and help our colleagues to boost their retention of critical information from their training.”</a:t>
            </a:r>
            <a:endParaRPr lang="en-US">
              <a:solidFill>
                <a:schemeClr val="tx2"/>
              </a:solidFill>
              <a:latin typeface="+mj-lt"/>
              <a:ea typeface="Open Sans Light" panose="020B0306030504020204" pitchFamily="34" charset="0"/>
              <a:cs typeface="Open Sans Light" panose="020B0306030504020204" pitchFamily="34" charset="0"/>
            </a:endParaRPr>
          </a:p>
          <a:p>
            <a:pPr lvl="0"/>
            <a:endParaRPr lang="en-US"/>
          </a:p>
        </p:txBody>
      </p:sp>
      <p:sp>
        <p:nvSpPr>
          <p:cNvPr id="21" name="Picture Placeholder 20">
            <a:extLst>
              <a:ext uri="{FF2B5EF4-FFF2-40B4-BE49-F238E27FC236}">
                <a16:creationId xmlns:a16="http://schemas.microsoft.com/office/drawing/2014/main" id="{0E22ED93-516A-5AD4-4121-13BB74EBDB01}"/>
              </a:ext>
            </a:extLst>
          </p:cNvPr>
          <p:cNvSpPr>
            <a:spLocks noGrp="1"/>
          </p:cNvSpPr>
          <p:nvPr>
            <p:ph type="pic" sz="quarter" idx="11"/>
          </p:nvPr>
        </p:nvSpPr>
        <p:spPr>
          <a:xfrm>
            <a:off x="7280369" y="4901632"/>
            <a:ext cx="2266950" cy="508000"/>
          </a:xfrm>
        </p:spPr>
        <p:txBody>
          <a:bodyPr/>
          <a:lstStyle/>
          <a:p>
            <a:endParaRPr lang="en-US"/>
          </a:p>
        </p:txBody>
      </p:sp>
      <p:sp>
        <p:nvSpPr>
          <p:cNvPr id="23" name="Text Placeholder 22">
            <a:extLst>
              <a:ext uri="{FF2B5EF4-FFF2-40B4-BE49-F238E27FC236}">
                <a16:creationId xmlns:a16="http://schemas.microsoft.com/office/drawing/2014/main" id="{88EDF368-A61F-6018-95B4-6237AB1428C6}"/>
              </a:ext>
            </a:extLst>
          </p:cNvPr>
          <p:cNvSpPr>
            <a:spLocks noGrp="1"/>
          </p:cNvSpPr>
          <p:nvPr>
            <p:ph type="body" sz="quarter" idx="12" hasCustomPrompt="1"/>
          </p:nvPr>
        </p:nvSpPr>
        <p:spPr>
          <a:xfrm>
            <a:off x="730906" y="4901632"/>
            <a:ext cx="2570163" cy="292100"/>
          </a:xfrm>
        </p:spPr>
        <p:txBody>
          <a:bodyPr>
            <a:noAutofit/>
          </a:bodyPr>
          <a:lstStyle>
            <a:lvl1pPr marL="0" indent="0">
              <a:lnSpc>
                <a:spcPct val="100000"/>
              </a:lnSpc>
              <a:buNone/>
              <a:defRPr sz="800" b="1">
                <a:solidFill>
                  <a:srgbClr val="3DB6FF"/>
                </a:solidFill>
              </a:defRPr>
            </a:lvl1pPr>
          </a:lstStyle>
          <a:p>
            <a:pPr lvl="0"/>
            <a:r>
              <a:rPr lang="en-US"/>
              <a:t>Name</a:t>
            </a:r>
          </a:p>
          <a:p>
            <a:pPr lvl="0"/>
            <a:r>
              <a:rPr lang="en-US"/>
              <a:t>Title</a:t>
            </a:r>
          </a:p>
        </p:txBody>
      </p:sp>
      <p:sp>
        <p:nvSpPr>
          <p:cNvPr id="22" name="Graphic 2">
            <a:extLst>
              <a:ext uri="{FF2B5EF4-FFF2-40B4-BE49-F238E27FC236}">
                <a16:creationId xmlns:a16="http://schemas.microsoft.com/office/drawing/2014/main" id="{317EDFF4-094B-C9C0-A172-B005F4E5F3B8}"/>
              </a:ext>
            </a:extLst>
          </p:cNvPr>
          <p:cNvSpPr>
            <a:spLocks noChangeAspect="1"/>
          </p:cNvSpPr>
          <p:nvPr userDrawn="1"/>
        </p:nvSpPr>
        <p:spPr>
          <a:xfrm>
            <a:off x="720000" y="1800000"/>
            <a:ext cx="847793" cy="720000"/>
          </a:xfrm>
          <a:custGeom>
            <a:avLst/>
            <a:gdLst>
              <a:gd name="connsiteX0" fmla="*/ 0 w 401863"/>
              <a:gd name="connsiteY0" fmla="*/ 342424 h 342423"/>
              <a:gd name="connsiteX1" fmla="*/ 0 w 401863"/>
              <a:gd name="connsiteY1" fmla="*/ 213836 h 342423"/>
              <a:gd name="connsiteX2" fmla="*/ 43192 w 401863"/>
              <a:gd name="connsiteY2" fmla="*/ 69437 h 342423"/>
              <a:gd name="connsiteX3" fmla="*/ 169365 w 401863"/>
              <a:gd name="connsiteY3" fmla="*/ 0 h 342423"/>
              <a:gd name="connsiteX4" fmla="*/ 169365 w 401863"/>
              <a:gd name="connsiteY4" fmla="*/ 63341 h 342423"/>
              <a:gd name="connsiteX5" fmla="*/ 86573 w 401863"/>
              <a:gd name="connsiteY5" fmla="*/ 130397 h 342423"/>
              <a:gd name="connsiteX6" fmla="*/ 77500 w 401863"/>
              <a:gd name="connsiteY6" fmla="*/ 182118 h 342423"/>
              <a:gd name="connsiteX7" fmla="*/ 172389 w 401863"/>
              <a:gd name="connsiteY7" fmla="*/ 182118 h 342423"/>
              <a:gd name="connsiteX8" fmla="*/ 172389 w 401863"/>
              <a:gd name="connsiteY8" fmla="*/ 342329 h 342423"/>
              <a:gd name="connsiteX9" fmla="*/ 0 w 401863"/>
              <a:gd name="connsiteY9" fmla="*/ 342329 h 342423"/>
              <a:gd name="connsiteX10" fmla="*/ 398839 w 401863"/>
              <a:gd name="connsiteY10" fmla="*/ 63341 h 342423"/>
              <a:gd name="connsiteX11" fmla="*/ 316614 w 401863"/>
              <a:gd name="connsiteY11" fmla="*/ 131636 h 342423"/>
              <a:gd name="connsiteX12" fmla="*/ 306974 w 401863"/>
              <a:gd name="connsiteY12" fmla="*/ 182213 h 342423"/>
              <a:gd name="connsiteX13" fmla="*/ 401863 w 401863"/>
              <a:gd name="connsiteY13" fmla="*/ 182213 h 342423"/>
              <a:gd name="connsiteX14" fmla="*/ 401863 w 401863"/>
              <a:gd name="connsiteY14" fmla="*/ 342424 h 342423"/>
              <a:gd name="connsiteX15" fmla="*/ 229569 w 401863"/>
              <a:gd name="connsiteY15" fmla="*/ 342424 h 342423"/>
              <a:gd name="connsiteX16" fmla="*/ 229569 w 401863"/>
              <a:gd name="connsiteY16" fmla="*/ 213836 h 342423"/>
              <a:gd name="connsiteX17" fmla="*/ 273989 w 401863"/>
              <a:gd name="connsiteY17" fmla="*/ 68771 h 342423"/>
              <a:gd name="connsiteX18" fmla="*/ 398839 w 401863"/>
              <a:gd name="connsiteY18" fmla="*/ 0 h 342423"/>
              <a:gd name="connsiteX19" fmla="*/ 398839 w 401863"/>
              <a:gd name="connsiteY19" fmla="*/ 63341 h 34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1863" h="342423">
                <a:moveTo>
                  <a:pt x="0" y="342424"/>
                </a:moveTo>
                <a:lnTo>
                  <a:pt x="0" y="213836"/>
                </a:lnTo>
                <a:cubicBezTo>
                  <a:pt x="0" y="152972"/>
                  <a:pt x="14366" y="104775"/>
                  <a:pt x="43192" y="69437"/>
                </a:cubicBezTo>
                <a:cubicBezTo>
                  <a:pt x="72018" y="34100"/>
                  <a:pt x="114076" y="10954"/>
                  <a:pt x="169365" y="0"/>
                </a:cubicBezTo>
                <a:lnTo>
                  <a:pt x="169365" y="63341"/>
                </a:lnTo>
                <a:cubicBezTo>
                  <a:pt x="128252" y="76295"/>
                  <a:pt x="100655" y="98679"/>
                  <a:pt x="86573" y="130397"/>
                </a:cubicBezTo>
                <a:cubicBezTo>
                  <a:pt x="79295" y="147066"/>
                  <a:pt x="76365" y="164306"/>
                  <a:pt x="77500" y="182118"/>
                </a:cubicBezTo>
                <a:lnTo>
                  <a:pt x="172389" y="182118"/>
                </a:lnTo>
                <a:lnTo>
                  <a:pt x="172389" y="342329"/>
                </a:lnTo>
                <a:lnTo>
                  <a:pt x="0" y="342329"/>
                </a:lnTo>
                <a:close/>
                <a:moveTo>
                  <a:pt x="398839" y="63341"/>
                </a:moveTo>
                <a:cubicBezTo>
                  <a:pt x="358105" y="76010"/>
                  <a:pt x="330696" y="98679"/>
                  <a:pt x="316614" y="131636"/>
                </a:cubicBezTo>
                <a:cubicBezTo>
                  <a:pt x="308486" y="149066"/>
                  <a:pt x="305367" y="165926"/>
                  <a:pt x="306974" y="182213"/>
                </a:cubicBezTo>
                <a:lnTo>
                  <a:pt x="401863" y="182213"/>
                </a:lnTo>
                <a:lnTo>
                  <a:pt x="401863" y="342424"/>
                </a:lnTo>
                <a:lnTo>
                  <a:pt x="229569" y="342424"/>
                </a:lnTo>
                <a:lnTo>
                  <a:pt x="229569" y="213836"/>
                </a:lnTo>
                <a:cubicBezTo>
                  <a:pt x="229569" y="152114"/>
                  <a:pt x="244407" y="103823"/>
                  <a:pt x="273989" y="68771"/>
                </a:cubicBezTo>
                <a:cubicBezTo>
                  <a:pt x="303666" y="33909"/>
                  <a:pt x="345251" y="10954"/>
                  <a:pt x="398839" y="0"/>
                </a:cubicBezTo>
                <a:lnTo>
                  <a:pt x="398839" y="63341"/>
                </a:lnTo>
                <a:close/>
              </a:path>
            </a:pathLst>
          </a:custGeom>
          <a:solidFill>
            <a:schemeClr val="bg1"/>
          </a:solidFill>
          <a:ln w="6350" cap="flat">
            <a:solidFill>
              <a:srgbClr val="3DB6FF"/>
            </a:solidFill>
            <a:prstDash val="solid"/>
            <a:miter/>
          </a:ln>
        </p:spPr>
        <p:txBody>
          <a:bodyPr rtlCol="0" anchor="ctr"/>
          <a:lstStyle/>
          <a:p>
            <a:endParaRPr lang="en-US">
              <a:latin typeface="+mj-lt"/>
            </a:endParaRPr>
          </a:p>
        </p:txBody>
      </p:sp>
      <p:sp>
        <p:nvSpPr>
          <p:cNvPr id="2" name="Footer Placeholder 3">
            <a:extLst>
              <a:ext uri="{FF2B5EF4-FFF2-40B4-BE49-F238E27FC236}">
                <a16:creationId xmlns:a16="http://schemas.microsoft.com/office/drawing/2014/main" id="{CC32A4D1-5501-1975-FDCD-BA99AF82F5E3}"/>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1054084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5" name="Picture 4" descr="A green and white gradient background&#10;&#10;AI-generated content may be incorrect.">
            <a:extLst>
              <a:ext uri="{FF2B5EF4-FFF2-40B4-BE49-F238E27FC236}">
                <a16:creationId xmlns:a16="http://schemas.microsoft.com/office/drawing/2014/main" id="{B33067B2-494F-2F7D-1DDA-28A5143E6DB2}"/>
              </a:ext>
            </a:extLst>
          </p:cNvPr>
          <p:cNvPicPr>
            <a:picLocks noChangeAspect="1"/>
          </p:cNvPicPr>
          <p:nvPr userDrawn="1"/>
        </p:nvPicPr>
        <p:blipFill>
          <a:blip r:embed="rId2"/>
          <a:stretch>
            <a:fillRect/>
          </a:stretch>
        </p:blipFill>
        <p:spPr>
          <a:xfrm>
            <a:off x="0" y="1"/>
            <a:ext cx="12192000" cy="6944809"/>
          </a:xfrm>
          <a:prstGeom prst="rect">
            <a:avLst/>
          </a:prstGeom>
        </p:spPr>
      </p:pic>
      <p:grpSp>
        <p:nvGrpSpPr>
          <p:cNvPr id="8" name="Graphic 7">
            <a:extLst>
              <a:ext uri="{FF2B5EF4-FFF2-40B4-BE49-F238E27FC236}">
                <a16:creationId xmlns:a16="http://schemas.microsoft.com/office/drawing/2014/main" id="{2F613BDD-D6C0-8106-13B3-F74ED3F5553D}"/>
              </a:ext>
            </a:extLst>
          </p:cNvPr>
          <p:cNvGrpSpPr/>
          <p:nvPr userDrawn="1"/>
        </p:nvGrpSpPr>
        <p:grpSpPr>
          <a:xfrm>
            <a:off x="511947" y="535410"/>
            <a:ext cx="326253" cy="292702"/>
            <a:chOff x="539997" y="539989"/>
            <a:chExt cx="326253" cy="292702"/>
          </a:xfrm>
          <a:solidFill>
            <a:schemeClr val="bg1"/>
          </a:solidFill>
        </p:grpSpPr>
        <p:sp>
          <p:nvSpPr>
            <p:cNvPr id="9" name="Freeform 8">
              <a:extLst>
                <a:ext uri="{FF2B5EF4-FFF2-40B4-BE49-F238E27FC236}">
                  <a16:creationId xmlns:a16="http://schemas.microsoft.com/office/drawing/2014/main" id="{E275AD1B-82E8-8AD2-32B4-537B4033DFB1}"/>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5D04BFA-4CFF-638D-5604-FFB40EF33332}"/>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996D750D-65D9-F944-5D70-62508965B882}"/>
              </a:ext>
            </a:extLst>
          </p:cNvPr>
          <p:cNvGrpSpPr/>
          <p:nvPr userDrawn="1"/>
        </p:nvGrpSpPr>
        <p:grpSpPr>
          <a:xfrm>
            <a:off x="0" y="1086371"/>
            <a:ext cx="10080838" cy="4680001"/>
            <a:chOff x="2" y="1088999"/>
            <a:chExt cx="10080838" cy="4680001"/>
          </a:xfrm>
        </p:grpSpPr>
        <p:sp>
          <p:nvSpPr>
            <p:cNvPr id="12" name="Rectangle 11">
              <a:extLst>
                <a:ext uri="{FF2B5EF4-FFF2-40B4-BE49-F238E27FC236}">
                  <a16:creationId xmlns:a16="http://schemas.microsoft.com/office/drawing/2014/main" id="{8CC3F90F-0143-164F-E61E-EF65FC22327F}"/>
                </a:ext>
              </a:extLst>
            </p:cNvPr>
            <p:cNvSpPr/>
            <p:nvPr userDrawn="1"/>
          </p:nvSpPr>
          <p:spPr>
            <a:xfrm>
              <a:off x="2" y="1088999"/>
              <a:ext cx="10080838" cy="4680000"/>
            </a:xfrm>
            <a:prstGeom prst="rect">
              <a:avLst/>
            </a:prstGeom>
            <a:solidFill>
              <a:schemeClr val="bg1"/>
            </a:solidFill>
            <a:ln>
              <a:noFill/>
            </a:ln>
            <a:effectLst>
              <a:outerShdw blurRad="635000" dist="508174" dir="2700000" algn="tl" rotWithShape="0">
                <a:prstClr val="black">
                  <a:alpha val="595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4BDD5E-64C7-1125-9128-E2FA57C2469E}"/>
                </a:ext>
              </a:extLst>
            </p:cNvPr>
            <p:cNvSpPr/>
            <p:nvPr userDrawn="1"/>
          </p:nvSpPr>
          <p:spPr>
            <a:xfrm>
              <a:off x="10008840" y="1089000"/>
              <a:ext cx="72000" cy="4680000"/>
            </a:xfrm>
            <a:prstGeom prst="rect">
              <a:avLst/>
            </a:prstGeom>
            <a:solidFill>
              <a:srgbClr val="5CB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8">
            <a:extLst>
              <a:ext uri="{FF2B5EF4-FFF2-40B4-BE49-F238E27FC236}">
                <a16:creationId xmlns:a16="http://schemas.microsoft.com/office/drawing/2014/main" id="{4DF48952-209D-045F-6D38-89983F081A32}"/>
              </a:ext>
            </a:extLst>
          </p:cNvPr>
          <p:cNvSpPr>
            <a:spLocks noGrp="1"/>
          </p:cNvSpPr>
          <p:nvPr>
            <p:ph type="body" sz="quarter" idx="10" hasCustomPrompt="1"/>
          </p:nvPr>
        </p:nvSpPr>
        <p:spPr>
          <a:xfrm>
            <a:off x="741783" y="2679026"/>
            <a:ext cx="8180387" cy="1917392"/>
          </a:xfrm>
        </p:spPr>
        <p:txBody>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solidFill>
                  <a:srgbClr val="1F2130"/>
                </a:solidFill>
              </a:defRPr>
            </a:lvl1pPr>
          </a:lstStyle>
          <a:p>
            <a:pPr>
              <a:lnSpc>
                <a:spcPct val="125000"/>
              </a:lnSpc>
            </a:pPr>
            <a:r>
              <a:rPr lang="en-GB" sz="1400">
                <a:solidFill>
                  <a:schemeClr val="tx2"/>
                </a:solidFill>
                <a:latin typeface="+mj-lt"/>
                <a:ea typeface="Open Sans Light" panose="020B0306030504020204" pitchFamily="34" charset="0"/>
                <a:cs typeface="Open Sans Light" panose="020B0306030504020204" pitchFamily="34" charset="0"/>
              </a:rPr>
              <a:t>“Over this time period, our FCR performance has gone from 78% to existing performance levels of 86% consistently, meaning we are more efficient, our customers are getting a better experience, and the client is receiving a world class level of service”</a:t>
            </a:r>
            <a:endParaRPr lang="en-US">
              <a:solidFill>
                <a:schemeClr val="tx2"/>
              </a:solidFill>
              <a:latin typeface="+mj-lt"/>
              <a:ea typeface="Open Sans Light" panose="020B0306030504020204" pitchFamily="34" charset="0"/>
              <a:cs typeface="Open Sans Light" panose="020B0306030504020204" pitchFamily="34" charset="0"/>
            </a:endParaRPr>
          </a:p>
          <a:p>
            <a:pPr lvl="0"/>
            <a:endParaRPr lang="en-US"/>
          </a:p>
        </p:txBody>
      </p:sp>
      <p:sp>
        <p:nvSpPr>
          <p:cNvPr id="21" name="Picture Placeholder 20">
            <a:extLst>
              <a:ext uri="{FF2B5EF4-FFF2-40B4-BE49-F238E27FC236}">
                <a16:creationId xmlns:a16="http://schemas.microsoft.com/office/drawing/2014/main" id="{0E22ED93-516A-5AD4-4121-13BB74EBDB01}"/>
              </a:ext>
            </a:extLst>
          </p:cNvPr>
          <p:cNvSpPr>
            <a:spLocks noGrp="1"/>
          </p:cNvSpPr>
          <p:nvPr>
            <p:ph type="pic" sz="quarter" idx="11"/>
          </p:nvPr>
        </p:nvSpPr>
        <p:spPr>
          <a:xfrm>
            <a:off x="7280369" y="4901632"/>
            <a:ext cx="2266950" cy="508000"/>
          </a:xfrm>
        </p:spPr>
        <p:txBody>
          <a:bodyPr/>
          <a:lstStyle/>
          <a:p>
            <a:endParaRPr lang="en-US"/>
          </a:p>
        </p:txBody>
      </p:sp>
      <p:sp>
        <p:nvSpPr>
          <p:cNvPr id="23" name="Text Placeholder 22">
            <a:extLst>
              <a:ext uri="{FF2B5EF4-FFF2-40B4-BE49-F238E27FC236}">
                <a16:creationId xmlns:a16="http://schemas.microsoft.com/office/drawing/2014/main" id="{88EDF368-A61F-6018-95B4-6237AB1428C6}"/>
              </a:ext>
            </a:extLst>
          </p:cNvPr>
          <p:cNvSpPr>
            <a:spLocks noGrp="1"/>
          </p:cNvSpPr>
          <p:nvPr>
            <p:ph type="body" sz="quarter" idx="12" hasCustomPrompt="1"/>
          </p:nvPr>
        </p:nvSpPr>
        <p:spPr>
          <a:xfrm>
            <a:off x="730906" y="4901632"/>
            <a:ext cx="2570163" cy="292100"/>
          </a:xfrm>
        </p:spPr>
        <p:txBody>
          <a:bodyPr>
            <a:noAutofit/>
          </a:bodyPr>
          <a:lstStyle>
            <a:lvl1pPr marL="0" indent="0">
              <a:lnSpc>
                <a:spcPct val="100000"/>
              </a:lnSpc>
              <a:buNone/>
              <a:defRPr sz="800" b="1">
                <a:solidFill>
                  <a:srgbClr val="5CBC80"/>
                </a:solidFill>
              </a:defRPr>
            </a:lvl1pPr>
          </a:lstStyle>
          <a:p>
            <a:pPr lvl="0"/>
            <a:r>
              <a:rPr lang="en-US"/>
              <a:t>Name</a:t>
            </a:r>
          </a:p>
          <a:p>
            <a:pPr lvl="0"/>
            <a:r>
              <a:rPr lang="en-US"/>
              <a:t>Title</a:t>
            </a:r>
          </a:p>
        </p:txBody>
      </p:sp>
      <p:sp>
        <p:nvSpPr>
          <p:cNvPr id="22" name="Graphic 2">
            <a:extLst>
              <a:ext uri="{FF2B5EF4-FFF2-40B4-BE49-F238E27FC236}">
                <a16:creationId xmlns:a16="http://schemas.microsoft.com/office/drawing/2014/main" id="{317EDFF4-094B-C9C0-A172-B005F4E5F3B8}"/>
              </a:ext>
            </a:extLst>
          </p:cNvPr>
          <p:cNvSpPr>
            <a:spLocks noChangeAspect="1"/>
          </p:cNvSpPr>
          <p:nvPr userDrawn="1"/>
        </p:nvSpPr>
        <p:spPr>
          <a:xfrm>
            <a:off x="720000" y="1800000"/>
            <a:ext cx="847793" cy="720000"/>
          </a:xfrm>
          <a:custGeom>
            <a:avLst/>
            <a:gdLst>
              <a:gd name="connsiteX0" fmla="*/ 0 w 401863"/>
              <a:gd name="connsiteY0" fmla="*/ 342424 h 342423"/>
              <a:gd name="connsiteX1" fmla="*/ 0 w 401863"/>
              <a:gd name="connsiteY1" fmla="*/ 213836 h 342423"/>
              <a:gd name="connsiteX2" fmla="*/ 43192 w 401863"/>
              <a:gd name="connsiteY2" fmla="*/ 69437 h 342423"/>
              <a:gd name="connsiteX3" fmla="*/ 169365 w 401863"/>
              <a:gd name="connsiteY3" fmla="*/ 0 h 342423"/>
              <a:gd name="connsiteX4" fmla="*/ 169365 w 401863"/>
              <a:gd name="connsiteY4" fmla="*/ 63341 h 342423"/>
              <a:gd name="connsiteX5" fmla="*/ 86573 w 401863"/>
              <a:gd name="connsiteY5" fmla="*/ 130397 h 342423"/>
              <a:gd name="connsiteX6" fmla="*/ 77500 w 401863"/>
              <a:gd name="connsiteY6" fmla="*/ 182118 h 342423"/>
              <a:gd name="connsiteX7" fmla="*/ 172389 w 401863"/>
              <a:gd name="connsiteY7" fmla="*/ 182118 h 342423"/>
              <a:gd name="connsiteX8" fmla="*/ 172389 w 401863"/>
              <a:gd name="connsiteY8" fmla="*/ 342329 h 342423"/>
              <a:gd name="connsiteX9" fmla="*/ 0 w 401863"/>
              <a:gd name="connsiteY9" fmla="*/ 342329 h 342423"/>
              <a:gd name="connsiteX10" fmla="*/ 398839 w 401863"/>
              <a:gd name="connsiteY10" fmla="*/ 63341 h 342423"/>
              <a:gd name="connsiteX11" fmla="*/ 316614 w 401863"/>
              <a:gd name="connsiteY11" fmla="*/ 131636 h 342423"/>
              <a:gd name="connsiteX12" fmla="*/ 306974 w 401863"/>
              <a:gd name="connsiteY12" fmla="*/ 182213 h 342423"/>
              <a:gd name="connsiteX13" fmla="*/ 401863 w 401863"/>
              <a:gd name="connsiteY13" fmla="*/ 182213 h 342423"/>
              <a:gd name="connsiteX14" fmla="*/ 401863 w 401863"/>
              <a:gd name="connsiteY14" fmla="*/ 342424 h 342423"/>
              <a:gd name="connsiteX15" fmla="*/ 229569 w 401863"/>
              <a:gd name="connsiteY15" fmla="*/ 342424 h 342423"/>
              <a:gd name="connsiteX16" fmla="*/ 229569 w 401863"/>
              <a:gd name="connsiteY16" fmla="*/ 213836 h 342423"/>
              <a:gd name="connsiteX17" fmla="*/ 273989 w 401863"/>
              <a:gd name="connsiteY17" fmla="*/ 68771 h 342423"/>
              <a:gd name="connsiteX18" fmla="*/ 398839 w 401863"/>
              <a:gd name="connsiteY18" fmla="*/ 0 h 342423"/>
              <a:gd name="connsiteX19" fmla="*/ 398839 w 401863"/>
              <a:gd name="connsiteY19" fmla="*/ 63341 h 34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1863" h="342423">
                <a:moveTo>
                  <a:pt x="0" y="342424"/>
                </a:moveTo>
                <a:lnTo>
                  <a:pt x="0" y="213836"/>
                </a:lnTo>
                <a:cubicBezTo>
                  <a:pt x="0" y="152972"/>
                  <a:pt x="14366" y="104775"/>
                  <a:pt x="43192" y="69437"/>
                </a:cubicBezTo>
                <a:cubicBezTo>
                  <a:pt x="72018" y="34100"/>
                  <a:pt x="114076" y="10954"/>
                  <a:pt x="169365" y="0"/>
                </a:cubicBezTo>
                <a:lnTo>
                  <a:pt x="169365" y="63341"/>
                </a:lnTo>
                <a:cubicBezTo>
                  <a:pt x="128252" y="76295"/>
                  <a:pt x="100655" y="98679"/>
                  <a:pt x="86573" y="130397"/>
                </a:cubicBezTo>
                <a:cubicBezTo>
                  <a:pt x="79295" y="147066"/>
                  <a:pt x="76365" y="164306"/>
                  <a:pt x="77500" y="182118"/>
                </a:cubicBezTo>
                <a:lnTo>
                  <a:pt x="172389" y="182118"/>
                </a:lnTo>
                <a:lnTo>
                  <a:pt x="172389" y="342329"/>
                </a:lnTo>
                <a:lnTo>
                  <a:pt x="0" y="342329"/>
                </a:lnTo>
                <a:close/>
                <a:moveTo>
                  <a:pt x="398839" y="63341"/>
                </a:moveTo>
                <a:cubicBezTo>
                  <a:pt x="358105" y="76010"/>
                  <a:pt x="330696" y="98679"/>
                  <a:pt x="316614" y="131636"/>
                </a:cubicBezTo>
                <a:cubicBezTo>
                  <a:pt x="308486" y="149066"/>
                  <a:pt x="305367" y="165926"/>
                  <a:pt x="306974" y="182213"/>
                </a:cubicBezTo>
                <a:lnTo>
                  <a:pt x="401863" y="182213"/>
                </a:lnTo>
                <a:lnTo>
                  <a:pt x="401863" y="342424"/>
                </a:lnTo>
                <a:lnTo>
                  <a:pt x="229569" y="342424"/>
                </a:lnTo>
                <a:lnTo>
                  <a:pt x="229569" y="213836"/>
                </a:lnTo>
                <a:cubicBezTo>
                  <a:pt x="229569" y="152114"/>
                  <a:pt x="244407" y="103823"/>
                  <a:pt x="273989" y="68771"/>
                </a:cubicBezTo>
                <a:cubicBezTo>
                  <a:pt x="303666" y="33909"/>
                  <a:pt x="345251" y="10954"/>
                  <a:pt x="398839" y="0"/>
                </a:cubicBezTo>
                <a:lnTo>
                  <a:pt x="398839" y="63341"/>
                </a:lnTo>
                <a:close/>
              </a:path>
            </a:pathLst>
          </a:custGeom>
          <a:solidFill>
            <a:schemeClr val="bg1"/>
          </a:solidFill>
          <a:ln w="6350" cap="flat">
            <a:solidFill>
              <a:srgbClr val="5CBC80"/>
            </a:solidFill>
            <a:prstDash val="solid"/>
            <a:miter/>
          </a:ln>
        </p:spPr>
        <p:txBody>
          <a:bodyPr rtlCol="0" anchor="ctr"/>
          <a:lstStyle/>
          <a:p>
            <a:endParaRPr lang="en-US">
              <a:latin typeface="+mj-lt"/>
            </a:endParaRPr>
          </a:p>
        </p:txBody>
      </p:sp>
      <p:sp>
        <p:nvSpPr>
          <p:cNvPr id="2" name="Footer Placeholder 3">
            <a:extLst>
              <a:ext uri="{FF2B5EF4-FFF2-40B4-BE49-F238E27FC236}">
                <a16:creationId xmlns:a16="http://schemas.microsoft.com/office/drawing/2014/main" id="{A2DEAABF-F159-EC4C-D8F3-FB8CCF061C2D}"/>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31741488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se Study 2">
    <p:bg>
      <p:bgPr>
        <a:solidFill>
          <a:srgbClr val="EFEFF0"/>
        </a:solidFill>
        <a:effectLst/>
      </p:bgPr>
    </p:bg>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232CC4E9-6DBC-239D-312B-A3F9031F182A}"/>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11" name="Rectangle 10">
            <a:extLst>
              <a:ext uri="{FF2B5EF4-FFF2-40B4-BE49-F238E27FC236}">
                <a16:creationId xmlns:a16="http://schemas.microsoft.com/office/drawing/2014/main" id="{D861EA43-1D99-CFA6-EE71-5665347E1886}"/>
              </a:ext>
            </a:extLst>
          </p:cNvPr>
          <p:cNvSpPr/>
          <p:nvPr userDrawn="1"/>
        </p:nvSpPr>
        <p:spPr>
          <a:xfrm>
            <a:off x="5964865" y="0"/>
            <a:ext cx="6227135"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7">
            <a:extLst>
              <a:ext uri="{FF2B5EF4-FFF2-40B4-BE49-F238E27FC236}">
                <a16:creationId xmlns:a16="http://schemas.microsoft.com/office/drawing/2014/main" id="{33FBA464-4529-4A3C-148F-FF227837C17D}"/>
              </a:ext>
            </a:extLst>
          </p:cNvPr>
          <p:cNvGraphicFramePr>
            <a:graphicFrameLocks noGrp="1"/>
          </p:cNvGraphicFramePr>
          <p:nvPr userDrawn="1">
            <p:extLst>
              <p:ext uri="{D42A27DB-BD31-4B8C-83A1-F6EECF244321}">
                <p14:modId xmlns:p14="http://schemas.microsoft.com/office/powerpoint/2010/main" val="4156878569"/>
              </p:ext>
            </p:extLst>
          </p:nvPr>
        </p:nvGraphicFramePr>
        <p:xfrm>
          <a:off x="6902867" y="655643"/>
          <a:ext cx="4476844" cy="3135284"/>
        </p:xfrm>
        <a:graphic>
          <a:graphicData uri="http://schemas.openxmlformats.org/drawingml/2006/table">
            <a:tbl>
              <a:tblPr firstRow="1" bandRow="1">
                <a:tableStyleId>{5C22544A-7EE6-4342-B048-85BDC9FD1C3A}</a:tableStyleId>
              </a:tblPr>
              <a:tblGrid>
                <a:gridCol w="2238422">
                  <a:extLst>
                    <a:ext uri="{9D8B030D-6E8A-4147-A177-3AD203B41FA5}">
                      <a16:colId xmlns:a16="http://schemas.microsoft.com/office/drawing/2014/main" val="1382226764"/>
                    </a:ext>
                  </a:extLst>
                </a:gridCol>
                <a:gridCol w="2238422">
                  <a:extLst>
                    <a:ext uri="{9D8B030D-6E8A-4147-A177-3AD203B41FA5}">
                      <a16:colId xmlns:a16="http://schemas.microsoft.com/office/drawing/2014/main" val="1665784426"/>
                    </a:ext>
                  </a:extLst>
                </a:gridCol>
              </a:tblGrid>
              <a:tr h="15676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accent2"/>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accent2"/>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txBody>
                  <a:tcPr marL="216000" marR="216000" marT="144000" marB="216000" anchor="b">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791FA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EFEFF0"/>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txBody>
                  <a:tcPr marL="216000" marR="216000" marT="144000" marB="216000" anchor="b">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791FA5"/>
                    </a:solidFill>
                  </a:tcPr>
                </a:tc>
                <a:extLst>
                  <a:ext uri="{0D108BD9-81ED-4DB2-BD59-A6C34878D82A}">
                    <a16:rowId xmlns:a16="http://schemas.microsoft.com/office/drawing/2014/main" val="1202166110"/>
                  </a:ext>
                </a:extLst>
              </a:tr>
              <a:tr h="15676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EFEFF0"/>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txBody>
                  <a:tcPr marL="216000" marR="216000" marT="144000" marB="216000" anchor="b">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791FA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accent2"/>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txBody>
                  <a:tcPr marL="216000" marR="216000" marT="144000" marB="216000" anchor="b">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791FA5"/>
                    </a:solidFill>
                  </a:tcPr>
                </a:tc>
                <a:extLst>
                  <a:ext uri="{0D108BD9-81ED-4DB2-BD59-A6C34878D82A}">
                    <a16:rowId xmlns:a16="http://schemas.microsoft.com/office/drawing/2014/main" val="1312261484"/>
                  </a:ext>
                </a:extLst>
              </a:tr>
            </a:tbl>
          </a:graphicData>
        </a:graphic>
      </p:graphicFrame>
      <p:sp>
        <p:nvSpPr>
          <p:cNvPr id="7" name="Text Placeholder 6">
            <a:extLst>
              <a:ext uri="{FF2B5EF4-FFF2-40B4-BE49-F238E27FC236}">
                <a16:creationId xmlns:a16="http://schemas.microsoft.com/office/drawing/2014/main" id="{486AE7F5-9DE1-0B50-B2DA-EF7B0872171A}"/>
              </a:ext>
            </a:extLst>
          </p:cNvPr>
          <p:cNvSpPr>
            <a:spLocks noGrp="1"/>
          </p:cNvSpPr>
          <p:nvPr>
            <p:ph type="body" sz="quarter" idx="10" hasCustomPrompt="1"/>
          </p:nvPr>
        </p:nvSpPr>
        <p:spPr>
          <a:xfrm>
            <a:off x="539263" y="2017256"/>
            <a:ext cx="4806950" cy="3835400"/>
          </a:xfrm>
        </p:spPr>
        <p:txBody>
          <a:bodyPr/>
          <a:lstStyle>
            <a:lvl1pPr marL="0" marR="0" indent="0" algn="l" defTabSz="914400" rtl="0" eaLnBrk="1" fontAlgn="auto" latinLnBrk="0" hangingPunct="1">
              <a:lnSpc>
                <a:spcPct val="120000"/>
              </a:lnSpc>
              <a:spcBef>
                <a:spcPts val="0"/>
              </a:spcBef>
              <a:spcAft>
                <a:spcPts val="0"/>
              </a:spcAft>
              <a:buClrTx/>
              <a:buSzTx/>
              <a:buFont typeface="Wingdings" pitchFamily="2" charset="2"/>
              <a:buNone/>
              <a:tabLst/>
              <a:defRPr/>
            </a:lvl1pPr>
            <a:lvl2pPr marR="0" algn="l" defTabSz="914400" rtl="0" eaLnBrk="1" fontAlgn="auto" latinLnBrk="0" hangingPunct="1">
              <a:lnSpc>
                <a:spcPct val="120000"/>
              </a:lnSpc>
              <a:spcBef>
                <a:spcPts val="0"/>
              </a:spcBef>
              <a:spcAft>
                <a:spcPts val="0"/>
              </a:spcAft>
              <a:buClrTx/>
              <a:buSzTx/>
              <a:tabLst/>
              <a:defRPr/>
            </a:lvl2pPr>
          </a:lstStyle>
          <a:p>
            <a:pPr marR="0" lvl="0" algn="l" defTabSz="914400" rtl="0" eaLnBrk="1" fontAlgn="auto" latinLnBrk="0" hangingPunct="1">
              <a:lnSpc>
                <a:spcPct val="120000"/>
              </a:lnSpc>
              <a:spcBef>
                <a:spcPts val="0"/>
              </a:spcBef>
              <a:spcAft>
                <a:spcPts val="0"/>
              </a:spcAft>
              <a:buClrTx/>
              <a:buSzTx/>
              <a:tabLst/>
              <a:defRPr/>
            </a:pPr>
            <a:r>
              <a:rPr kumimoji="0" lang="en-GB" sz="1100" b="1" u="none" strike="noStrike" kern="1200" cap="none" spc="0" normalizeH="0" baseline="0" noProof="0">
                <a:ln>
                  <a:noFill/>
                </a:ln>
                <a:solidFill>
                  <a:schemeClr val="accent1"/>
                </a:solidFill>
                <a:effectLst/>
                <a:uLnTx/>
                <a:uFillTx/>
                <a:ea typeface="Open Sans Semibold" panose="020B0606030504020204" pitchFamily="34" charset="0"/>
                <a:cs typeface="Open Sans Semibold" panose="020B0606030504020204" pitchFamily="34" charset="0"/>
              </a:rPr>
              <a:t>The Challenge:</a:t>
            </a:r>
          </a:p>
          <a:p>
            <a:pPr marL="171450" marR="0" lvl="0" indent="-171450" algn="l" defTabSz="914400" rtl="0" eaLnBrk="1" fontAlgn="auto" latinLnBrk="0" hangingPunct="1">
              <a:lnSpc>
                <a:spcPct val="120000"/>
              </a:lnSpc>
              <a:spcBef>
                <a:spcPts val="0"/>
              </a:spcBef>
              <a:spcAft>
                <a:spcPts val="0"/>
              </a:spcAft>
              <a:buClr>
                <a:schemeClr val="accent2"/>
              </a:buClr>
              <a:buSzTx/>
              <a:buFont typeface="Arial" panose="020B0604020202020204" pitchFamily="34" charset="0"/>
              <a:buChar char="•"/>
              <a:tabLst/>
              <a:defRPr/>
            </a:pPr>
            <a:r>
              <a:rPr kumimoji="0" lang="en-GB" sz="11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Improve employee knowledge and capability</a:t>
            </a:r>
          </a:p>
          <a:p>
            <a:pPr marL="171450" marR="0" lvl="0" indent="-171450" algn="l" defTabSz="914400" rtl="0" eaLnBrk="1" fontAlgn="auto" latinLnBrk="0" hangingPunct="1">
              <a:lnSpc>
                <a:spcPct val="120000"/>
              </a:lnSpc>
              <a:spcBef>
                <a:spcPts val="0"/>
              </a:spcBef>
              <a:spcAft>
                <a:spcPts val="0"/>
              </a:spcAft>
              <a:buClr>
                <a:schemeClr val="accent2"/>
              </a:buClr>
              <a:buSzTx/>
              <a:buFont typeface="Arial" panose="020B0604020202020204" pitchFamily="34" charset="0"/>
              <a:buChar char="•"/>
              <a:tabLst/>
              <a:defRPr/>
            </a:pPr>
            <a:r>
              <a:rPr kumimoji="0" lang="en-GB" sz="11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Improve valuable KPIs including First Contact Resolution, CSAT, Average Handling Time and Help Resolved</a:t>
            </a:r>
          </a:p>
          <a:p>
            <a:pPr marR="0" lvl="0" algn="l" defTabSz="914400" rtl="0" eaLnBrk="1" fontAlgn="auto" latinLnBrk="0" hangingPunct="1">
              <a:lnSpc>
                <a:spcPct val="120000"/>
              </a:lnSpc>
              <a:spcBef>
                <a:spcPts val="0"/>
              </a:spcBef>
              <a:spcAft>
                <a:spcPts val="0"/>
              </a:spcAft>
              <a:buClrTx/>
              <a:buSzTx/>
              <a:tabLst/>
              <a:defRPr/>
            </a:pPr>
            <a:endParaRPr kumimoji="0" lang="en-GB" sz="11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endParaRPr>
          </a:p>
          <a:p>
            <a:pPr marR="0" lvl="0" algn="l" defTabSz="914400" rtl="0" eaLnBrk="1" fontAlgn="auto" latinLnBrk="0" hangingPunct="1">
              <a:lnSpc>
                <a:spcPct val="120000"/>
              </a:lnSpc>
              <a:spcBef>
                <a:spcPts val="0"/>
              </a:spcBef>
              <a:spcAft>
                <a:spcPts val="0"/>
              </a:spcAft>
              <a:buClrTx/>
              <a:buSzTx/>
              <a:tabLst/>
              <a:defRPr/>
            </a:pPr>
            <a:r>
              <a:rPr kumimoji="0" lang="en-GB" sz="1100" b="1" u="none" strike="noStrike" kern="1200" cap="none" spc="0" normalizeH="0" baseline="0" noProof="0">
                <a:ln>
                  <a:noFill/>
                </a:ln>
                <a:solidFill>
                  <a:schemeClr val="accent1"/>
                </a:solidFill>
                <a:effectLst/>
                <a:uLnTx/>
                <a:uFillTx/>
                <a:ea typeface="Open Sans Semibold" panose="020B0606030504020204" pitchFamily="34" charset="0"/>
                <a:cs typeface="Open Sans Semibold" panose="020B0606030504020204" pitchFamily="34" charset="0"/>
              </a:rPr>
              <a:t>The Solution</a:t>
            </a:r>
            <a:endParaRPr lang="en-GB" sz="1100" b="1">
              <a:solidFill>
                <a:schemeClr val="accent1"/>
              </a:solidFill>
              <a:ea typeface="Open Sans Semibold" panose="020B0606030504020204" pitchFamily="34" charset="0"/>
              <a:cs typeface="Open Sans Semibold" panose="020B0606030504020204" pitchFamily="34" charset="0"/>
            </a:endParaRPr>
          </a:p>
          <a:p>
            <a:pPr marL="171450" marR="0" lvl="0" indent="-171450" algn="l" defTabSz="914400" rtl="0" eaLnBrk="1" fontAlgn="auto" latinLnBrk="0" hangingPunct="1">
              <a:lnSpc>
                <a:spcPct val="120000"/>
              </a:lnSpc>
              <a:spcBef>
                <a:spcPts val="0"/>
              </a:spcBef>
              <a:spcAft>
                <a:spcPts val="0"/>
              </a:spcAft>
              <a:buClr>
                <a:schemeClr val="accent2"/>
              </a:buClr>
              <a:buSzTx/>
              <a:buFont typeface="Wingdings" pitchFamily="2" charset="2"/>
              <a:buChar char="ü"/>
              <a:tabLst/>
              <a:defRPr/>
            </a:pPr>
            <a:r>
              <a:rPr kumimoji="0" lang="en-GB" sz="11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Clever Nelly enabled Microsoft to: </a:t>
            </a:r>
            <a:br>
              <a:rPr kumimoji="0" lang="en-GB" sz="11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br>
            <a:r>
              <a:rPr kumimoji="0" lang="en-GB" sz="11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Implement a solution to continually assess and quantify individual employee in-role knowledge and capability.</a:t>
            </a:r>
          </a:p>
          <a:p>
            <a:pPr marL="171450" marR="0" lvl="0" indent="-171450" algn="l" defTabSz="914400" rtl="0" eaLnBrk="1" fontAlgn="auto" latinLnBrk="0" hangingPunct="1">
              <a:lnSpc>
                <a:spcPct val="120000"/>
              </a:lnSpc>
              <a:spcBef>
                <a:spcPts val="0"/>
              </a:spcBef>
              <a:spcAft>
                <a:spcPts val="0"/>
              </a:spcAft>
              <a:buClr>
                <a:schemeClr val="accent2"/>
              </a:buClr>
              <a:buSzTx/>
              <a:buFont typeface="Wingdings" pitchFamily="2" charset="2"/>
              <a:buChar char="ü"/>
              <a:tabLst/>
              <a:defRPr/>
            </a:pPr>
            <a:r>
              <a:rPr kumimoji="0" lang="en-GB" sz="11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Provide objective, evidence-based, independent and real-time reporting capabilities to help determine where future training resources are required. </a:t>
            </a:r>
          </a:p>
          <a:p>
            <a:pPr marL="171450" marR="0" lvl="0" indent="-171450" algn="l" defTabSz="914400" rtl="0" eaLnBrk="1" fontAlgn="auto" latinLnBrk="0" hangingPunct="1">
              <a:lnSpc>
                <a:spcPct val="120000"/>
              </a:lnSpc>
              <a:spcBef>
                <a:spcPts val="0"/>
              </a:spcBef>
              <a:spcAft>
                <a:spcPts val="0"/>
              </a:spcAft>
              <a:buClr>
                <a:schemeClr val="accent2"/>
              </a:buClr>
              <a:buSzTx/>
              <a:buFont typeface="Wingdings" pitchFamily="2" charset="2"/>
              <a:buChar char="ü"/>
              <a:tabLst/>
              <a:defRPr/>
            </a:pPr>
            <a:r>
              <a:rPr kumimoji="0" lang="en-GB" sz="11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rPr>
              <a:t>Improve overall operational knowledge to help support future sales activity and increase customer satisfaction levels.</a:t>
            </a:r>
          </a:p>
          <a:p>
            <a:pPr marR="0" lvl="1" algn="l" defTabSz="914400" rtl="0" eaLnBrk="1" fontAlgn="auto" latinLnBrk="0" hangingPunct="1">
              <a:lnSpc>
                <a:spcPct val="120000"/>
              </a:lnSpc>
              <a:spcBef>
                <a:spcPts val="0"/>
              </a:spcBef>
              <a:spcAft>
                <a:spcPts val="0"/>
              </a:spcAft>
              <a:buClrTx/>
              <a:buSzTx/>
              <a:tabLst/>
              <a:defRPr/>
            </a:pPr>
            <a:endParaRPr kumimoji="0" lang="en-GB" sz="1100" u="none" strike="noStrike" kern="1200" cap="none" spc="0" normalizeH="0" baseline="0" noProof="0">
              <a:ln>
                <a:noFill/>
              </a:ln>
              <a:effectLst/>
              <a:uLnTx/>
              <a:uFillTx/>
              <a:latin typeface="+mj-lt"/>
              <a:ea typeface="Open Sans Light" panose="020B0306030504020204" pitchFamily="34" charset="0"/>
              <a:cs typeface="Open Sans Light" panose="020B0306030504020204" pitchFamily="34" charset="0"/>
            </a:endParaRPr>
          </a:p>
          <a:p>
            <a:pPr marR="0" lvl="0" algn="l" defTabSz="914400" rtl="0" eaLnBrk="1" fontAlgn="auto" latinLnBrk="0" hangingPunct="1">
              <a:lnSpc>
                <a:spcPct val="120000"/>
              </a:lnSpc>
              <a:spcBef>
                <a:spcPts val="0"/>
              </a:spcBef>
              <a:spcAft>
                <a:spcPts val="0"/>
              </a:spcAft>
              <a:buClrTx/>
              <a:buSzTx/>
              <a:tabLst/>
              <a:defRPr/>
            </a:pPr>
            <a:r>
              <a:rPr kumimoji="0" lang="en-GB" sz="1100" b="1" u="none" strike="noStrike" kern="1200" cap="none" spc="0" normalizeH="0" baseline="0" noProof="0">
                <a:ln>
                  <a:noFill/>
                </a:ln>
                <a:effectLst/>
                <a:uLnTx/>
                <a:uFillTx/>
                <a:ea typeface="Open Sans Semibold" panose="020B0606030504020204" pitchFamily="34" charset="0"/>
                <a:cs typeface="Open Sans Semibold" panose="020B0606030504020204" pitchFamily="34" charset="0"/>
              </a:rPr>
              <a:t>In 6 months, Clever Nelly demonstrated a considerable ROI which led to a global roll-out across multiple </a:t>
            </a:r>
            <a:r>
              <a:rPr kumimoji="0" lang="en-GB" sz="1100" b="1" u="none" strike="noStrike" kern="1200" cap="none" spc="0" normalizeH="0" baseline="0" noProof="0" err="1">
                <a:ln>
                  <a:noFill/>
                </a:ln>
                <a:effectLst/>
                <a:uLnTx/>
                <a:uFillTx/>
                <a:ea typeface="Open Sans Semibold" panose="020B0606030504020204" pitchFamily="34" charset="0"/>
                <a:cs typeface="Open Sans Semibold" panose="020B0606030504020204" pitchFamily="34" charset="0"/>
              </a:rPr>
              <a:t>LoBs</a:t>
            </a:r>
            <a:r>
              <a:rPr kumimoji="0" lang="en-GB" sz="1100" b="1" u="none" strike="noStrike" kern="1200" cap="none" spc="0" normalizeH="0" baseline="0" noProof="0">
                <a:ln>
                  <a:noFill/>
                </a:ln>
                <a:effectLst/>
                <a:uLnTx/>
                <a:uFillTx/>
                <a:ea typeface="Open Sans Semibold" panose="020B0606030504020204" pitchFamily="34" charset="0"/>
                <a:cs typeface="Open Sans Semibold" panose="020B0606030504020204" pitchFamily="34" charset="0"/>
              </a:rPr>
              <a:t> within Global Customer Service &amp; Support both for commercial and consumer customers.</a:t>
            </a:r>
          </a:p>
          <a:p>
            <a:pPr lvl="0"/>
            <a:endParaRPr lang="en-US"/>
          </a:p>
        </p:txBody>
      </p:sp>
      <p:sp>
        <p:nvSpPr>
          <p:cNvPr id="9" name="Picture Placeholder 8">
            <a:extLst>
              <a:ext uri="{FF2B5EF4-FFF2-40B4-BE49-F238E27FC236}">
                <a16:creationId xmlns:a16="http://schemas.microsoft.com/office/drawing/2014/main" id="{7C6C35E8-B1DA-7FB7-5905-D5AD4E053700}"/>
              </a:ext>
            </a:extLst>
          </p:cNvPr>
          <p:cNvSpPr>
            <a:spLocks noGrp="1"/>
          </p:cNvSpPr>
          <p:nvPr>
            <p:ph type="pic" sz="quarter" idx="11"/>
          </p:nvPr>
        </p:nvSpPr>
        <p:spPr>
          <a:xfrm>
            <a:off x="539750" y="1192213"/>
            <a:ext cx="2532063" cy="447675"/>
          </a:xfrm>
        </p:spPr>
        <p:txBody>
          <a:bodyPr/>
          <a:lstStyle>
            <a:lvl1pPr marL="0" indent="0">
              <a:buNone/>
              <a:defRPr/>
            </a:lvl1pPr>
          </a:lstStyle>
          <a:p>
            <a:endParaRPr lang="en-US" dirty="0"/>
          </a:p>
        </p:txBody>
      </p:sp>
      <p:sp>
        <p:nvSpPr>
          <p:cNvPr id="13" name="Text Placeholder 12">
            <a:extLst>
              <a:ext uri="{FF2B5EF4-FFF2-40B4-BE49-F238E27FC236}">
                <a16:creationId xmlns:a16="http://schemas.microsoft.com/office/drawing/2014/main" id="{83C78EB9-0FDC-F185-5536-85D8C6A67510}"/>
              </a:ext>
            </a:extLst>
          </p:cNvPr>
          <p:cNvSpPr>
            <a:spLocks noGrp="1"/>
          </p:cNvSpPr>
          <p:nvPr>
            <p:ph type="body" sz="quarter" idx="12" hasCustomPrompt="1"/>
          </p:nvPr>
        </p:nvSpPr>
        <p:spPr>
          <a:xfrm>
            <a:off x="6907724" y="4027476"/>
            <a:ext cx="4471987" cy="2593975"/>
          </a:xfrm>
        </p:spPr>
        <p:txBody>
          <a:bodyPr>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GB" sz="1600" u="none" strike="noStrike" kern="1200" cap="none" spc="0" normalizeH="0" baseline="0" noProof="0" dirty="0">
                <a:ln>
                  <a:noFill/>
                </a:ln>
                <a:solidFill>
                  <a:schemeClr val="bg1"/>
                </a:solidFill>
                <a:effectLst/>
                <a:uLnTx/>
                <a:uFillTx/>
                <a:latin typeface="+mj-lt"/>
                <a:ea typeface="Open Sans Light" panose="020B0306030504020204" pitchFamily="34" charset="0"/>
                <a:cs typeface="Open Sans Light" panose="020B0306030504020204" pitchFamily="34" charset="0"/>
              </a:rPr>
              <a:t>“We now understand the capabilities of our teams right down to the employee level and Clever Nelly will continue to ask questions focused in lower knowledge areas and help our colleagues to boost their retention of critical information from their training.”</a:t>
            </a:r>
          </a:p>
          <a:p>
            <a:pPr lvl="0"/>
            <a:endParaRPr lang="en-US" dirty="0"/>
          </a:p>
        </p:txBody>
      </p:sp>
      <p:sp>
        <p:nvSpPr>
          <p:cNvPr id="17" name="Text Placeholder 16">
            <a:extLst>
              <a:ext uri="{FF2B5EF4-FFF2-40B4-BE49-F238E27FC236}">
                <a16:creationId xmlns:a16="http://schemas.microsoft.com/office/drawing/2014/main" id="{92BC2D1F-1780-85DD-DD3E-EE91B76D138D}"/>
              </a:ext>
            </a:extLst>
          </p:cNvPr>
          <p:cNvSpPr>
            <a:spLocks noGrp="1"/>
          </p:cNvSpPr>
          <p:nvPr>
            <p:ph type="body" sz="quarter" idx="13" hasCustomPrompt="1"/>
          </p:nvPr>
        </p:nvSpPr>
        <p:spPr>
          <a:xfrm>
            <a:off x="7214284" y="1482807"/>
            <a:ext cx="1712571" cy="53558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100">
                <a:solidFill>
                  <a:schemeClr val="bg1"/>
                </a:solidFill>
              </a:defRPr>
            </a:lvl1pPr>
          </a:lstStyle>
          <a:p>
            <a:pPr lvl="0"/>
            <a:r>
              <a:rPr lang="en-US"/>
              <a:t>Increase in First </a:t>
            </a:r>
          </a:p>
          <a:p>
            <a:pPr lvl="0"/>
            <a:r>
              <a:rPr lang="en-US"/>
              <a:t>Contact Resolution</a:t>
            </a:r>
          </a:p>
        </p:txBody>
      </p:sp>
      <p:sp>
        <p:nvSpPr>
          <p:cNvPr id="19" name="Text Placeholder 18">
            <a:extLst>
              <a:ext uri="{FF2B5EF4-FFF2-40B4-BE49-F238E27FC236}">
                <a16:creationId xmlns:a16="http://schemas.microsoft.com/office/drawing/2014/main" id="{A4EC91F6-8757-3CA8-4118-9B615EC1918F}"/>
              </a:ext>
            </a:extLst>
          </p:cNvPr>
          <p:cNvSpPr>
            <a:spLocks noGrp="1"/>
          </p:cNvSpPr>
          <p:nvPr>
            <p:ph type="body" sz="quarter" idx="14" hasCustomPrompt="1"/>
          </p:nvPr>
        </p:nvSpPr>
        <p:spPr>
          <a:xfrm>
            <a:off x="7214285" y="719181"/>
            <a:ext cx="1698625" cy="700088"/>
          </a:xfrm>
        </p:spPr>
        <p:txBody>
          <a:bodyPr>
            <a:noAutofit/>
          </a:bodyPr>
          <a:lstStyle>
            <a:lvl1pPr marL="0" indent="0" algn="ctr">
              <a:buNone/>
              <a:defRPr sz="3600" b="0" i="0">
                <a:solidFill>
                  <a:schemeClr val="accent2"/>
                </a:solidFill>
                <a:latin typeface="Calibri Light" panose="020F0302020204030204" pitchFamily="34" charset="0"/>
                <a:cs typeface="Calibri Light" panose="020F0302020204030204" pitchFamily="34" charset="0"/>
              </a:defRPr>
            </a:lvl1pPr>
          </a:lstStyle>
          <a:p>
            <a:pPr lvl="0"/>
            <a:r>
              <a:rPr lang="en-US"/>
              <a:t>9%</a:t>
            </a:r>
          </a:p>
        </p:txBody>
      </p:sp>
      <p:sp>
        <p:nvSpPr>
          <p:cNvPr id="20" name="Text Placeholder 18">
            <a:extLst>
              <a:ext uri="{FF2B5EF4-FFF2-40B4-BE49-F238E27FC236}">
                <a16:creationId xmlns:a16="http://schemas.microsoft.com/office/drawing/2014/main" id="{082E55D2-31F8-EE7F-BD07-DA627D8125C9}"/>
              </a:ext>
            </a:extLst>
          </p:cNvPr>
          <p:cNvSpPr>
            <a:spLocks noGrp="1"/>
          </p:cNvSpPr>
          <p:nvPr>
            <p:ph type="body" sz="quarter" idx="15" hasCustomPrompt="1"/>
          </p:nvPr>
        </p:nvSpPr>
        <p:spPr>
          <a:xfrm>
            <a:off x="9439304" y="715962"/>
            <a:ext cx="1698625" cy="700088"/>
          </a:xfrm>
        </p:spPr>
        <p:txBody>
          <a:bodyPr>
            <a:noAutofit/>
          </a:bodyPr>
          <a:lstStyle>
            <a:lvl1pPr marL="0" indent="0" algn="ctr">
              <a:buNone/>
              <a:defRPr sz="3600" b="0" i="0">
                <a:solidFill>
                  <a:schemeClr val="accent2"/>
                </a:solidFill>
                <a:latin typeface="Calibri Light" panose="020F0302020204030204" pitchFamily="34" charset="0"/>
                <a:cs typeface="Calibri Light" panose="020F0302020204030204" pitchFamily="34" charset="0"/>
              </a:defRPr>
            </a:lvl1pPr>
          </a:lstStyle>
          <a:p>
            <a:pPr lvl="0"/>
            <a:r>
              <a:rPr lang="en-US"/>
              <a:t>12.5%</a:t>
            </a:r>
          </a:p>
        </p:txBody>
      </p:sp>
      <p:sp>
        <p:nvSpPr>
          <p:cNvPr id="21" name="Text Placeholder 16">
            <a:extLst>
              <a:ext uri="{FF2B5EF4-FFF2-40B4-BE49-F238E27FC236}">
                <a16:creationId xmlns:a16="http://schemas.microsoft.com/office/drawing/2014/main" id="{58B5155D-AE47-3A51-5BF8-8F0046765CD3}"/>
              </a:ext>
            </a:extLst>
          </p:cNvPr>
          <p:cNvSpPr>
            <a:spLocks noGrp="1"/>
          </p:cNvSpPr>
          <p:nvPr>
            <p:ph type="body" sz="quarter" idx="16" hasCustomPrompt="1"/>
          </p:nvPr>
        </p:nvSpPr>
        <p:spPr>
          <a:xfrm>
            <a:off x="9425358" y="1456422"/>
            <a:ext cx="1712571" cy="535581"/>
          </a:xfrm>
        </p:spPr>
        <p:txBody>
          <a:bodyPr>
            <a:norm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bg1"/>
                </a:solidFill>
              </a:defRPr>
            </a:lvl1pPr>
          </a:lstStyle>
          <a:p>
            <a:pPr lvl="0"/>
            <a:r>
              <a:rPr lang="en-US"/>
              <a:t>Decrease in Average Handling Time</a:t>
            </a:r>
          </a:p>
        </p:txBody>
      </p:sp>
      <p:sp>
        <p:nvSpPr>
          <p:cNvPr id="22" name="Text Placeholder 18">
            <a:extLst>
              <a:ext uri="{FF2B5EF4-FFF2-40B4-BE49-F238E27FC236}">
                <a16:creationId xmlns:a16="http://schemas.microsoft.com/office/drawing/2014/main" id="{50999CA1-37A4-A3B4-0163-06E768CCFEBC}"/>
              </a:ext>
            </a:extLst>
          </p:cNvPr>
          <p:cNvSpPr>
            <a:spLocks noGrp="1"/>
          </p:cNvSpPr>
          <p:nvPr>
            <p:ph type="body" sz="quarter" idx="17" hasCustomPrompt="1"/>
          </p:nvPr>
        </p:nvSpPr>
        <p:spPr>
          <a:xfrm>
            <a:off x="7214284" y="2266265"/>
            <a:ext cx="1698625" cy="700088"/>
          </a:xfrm>
        </p:spPr>
        <p:txBody>
          <a:bodyPr>
            <a:noAutofit/>
          </a:bodyPr>
          <a:lstStyle>
            <a:lvl1pPr marL="0" indent="0" algn="ctr">
              <a:buNone/>
              <a:defRPr sz="3600" b="0" i="0">
                <a:solidFill>
                  <a:schemeClr val="accent2"/>
                </a:solidFill>
                <a:latin typeface="Calibri Light" panose="020F0302020204030204" pitchFamily="34" charset="0"/>
                <a:cs typeface="Calibri Light" panose="020F0302020204030204" pitchFamily="34" charset="0"/>
              </a:defRPr>
            </a:lvl1pPr>
          </a:lstStyle>
          <a:p>
            <a:pPr lvl="0"/>
            <a:r>
              <a:rPr lang="en-US"/>
              <a:t>5%</a:t>
            </a:r>
          </a:p>
        </p:txBody>
      </p:sp>
      <p:sp>
        <p:nvSpPr>
          <p:cNvPr id="23" name="Text Placeholder 16">
            <a:extLst>
              <a:ext uri="{FF2B5EF4-FFF2-40B4-BE49-F238E27FC236}">
                <a16:creationId xmlns:a16="http://schemas.microsoft.com/office/drawing/2014/main" id="{3E29EC71-15A0-CB42-E388-26F0A85A2CCF}"/>
              </a:ext>
            </a:extLst>
          </p:cNvPr>
          <p:cNvSpPr>
            <a:spLocks noGrp="1"/>
          </p:cNvSpPr>
          <p:nvPr>
            <p:ph type="body" sz="quarter" idx="18" hasCustomPrompt="1"/>
          </p:nvPr>
        </p:nvSpPr>
        <p:spPr>
          <a:xfrm>
            <a:off x="7214284" y="3021982"/>
            <a:ext cx="1712571" cy="591480"/>
          </a:xfrm>
        </p:spPr>
        <p:txBody>
          <a:bodyPr>
            <a:norm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bg1"/>
                </a:solidFill>
              </a:defRPr>
            </a:lvl1pPr>
          </a:lstStyle>
          <a:p>
            <a:pPr lvl="0"/>
            <a:r>
              <a:rPr lang="en-US"/>
              <a:t>Increase in </a:t>
            </a:r>
          </a:p>
          <a:p>
            <a:pPr lvl="0"/>
            <a:r>
              <a:rPr lang="en-US"/>
              <a:t>CSAT scores</a:t>
            </a:r>
          </a:p>
        </p:txBody>
      </p:sp>
      <p:sp>
        <p:nvSpPr>
          <p:cNvPr id="24" name="Text Placeholder 18">
            <a:extLst>
              <a:ext uri="{FF2B5EF4-FFF2-40B4-BE49-F238E27FC236}">
                <a16:creationId xmlns:a16="http://schemas.microsoft.com/office/drawing/2014/main" id="{7C07E95F-212B-15EB-ABD2-1EF619D77E9B}"/>
              </a:ext>
            </a:extLst>
          </p:cNvPr>
          <p:cNvSpPr>
            <a:spLocks noGrp="1"/>
          </p:cNvSpPr>
          <p:nvPr>
            <p:ph type="body" sz="quarter" idx="19" hasCustomPrompt="1"/>
          </p:nvPr>
        </p:nvSpPr>
        <p:spPr>
          <a:xfrm>
            <a:off x="9439304" y="2266265"/>
            <a:ext cx="1698625" cy="700088"/>
          </a:xfrm>
        </p:spPr>
        <p:txBody>
          <a:bodyPr>
            <a:noAutofit/>
          </a:bodyPr>
          <a:lstStyle>
            <a:lvl1pPr marL="0" indent="0" algn="ctr">
              <a:buNone/>
              <a:defRPr sz="3600" b="0" i="0">
                <a:solidFill>
                  <a:schemeClr val="accent2"/>
                </a:solidFill>
                <a:latin typeface="Calibri Light" panose="020F0302020204030204" pitchFamily="34" charset="0"/>
                <a:cs typeface="Calibri Light" panose="020F0302020204030204" pitchFamily="34" charset="0"/>
              </a:defRPr>
            </a:lvl1pPr>
          </a:lstStyle>
          <a:p>
            <a:pPr lvl="0"/>
            <a:r>
              <a:rPr lang="en-US"/>
              <a:t>9%</a:t>
            </a:r>
          </a:p>
        </p:txBody>
      </p:sp>
      <p:sp>
        <p:nvSpPr>
          <p:cNvPr id="25" name="Text Placeholder 16">
            <a:extLst>
              <a:ext uri="{FF2B5EF4-FFF2-40B4-BE49-F238E27FC236}">
                <a16:creationId xmlns:a16="http://schemas.microsoft.com/office/drawing/2014/main" id="{04A3A4AC-31E0-122C-1815-86325818FB42}"/>
              </a:ext>
            </a:extLst>
          </p:cNvPr>
          <p:cNvSpPr>
            <a:spLocks noGrp="1"/>
          </p:cNvSpPr>
          <p:nvPr>
            <p:ph type="body" sz="quarter" idx="20" hasCustomPrompt="1"/>
          </p:nvPr>
        </p:nvSpPr>
        <p:spPr>
          <a:xfrm>
            <a:off x="9432330" y="3030516"/>
            <a:ext cx="1712571" cy="591480"/>
          </a:xfrm>
        </p:spPr>
        <p:txBody>
          <a:bodyPr>
            <a:norm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bg1"/>
                </a:solidFill>
              </a:defRPr>
            </a:lvl1pPr>
          </a:lstStyle>
          <a:p>
            <a:pPr lvl="0"/>
            <a:r>
              <a:rPr lang="en-US"/>
              <a:t>Increase in Help Resolved (HR)</a:t>
            </a:r>
          </a:p>
        </p:txBody>
      </p:sp>
    </p:spTree>
    <p:extLst>
      <p:ext uri="{BB962C8B-B14F-4D97-AF65-F5344CB8AC3E}">
        <p14:creationId xmlns:p14="http://schemas.microsoft.com/office/powerpoint/2010/main" val="3743794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nancial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0067-C4B1-694A-D6A7-9F8815496B52}"/>
              </a:ext>
            </a:extLst>
          </p:cNvPr>
          <p:cNvSpPr>
            <a:spLocks noGrp="1"/>
          </p:cNvSpPr>
          <p:nvPr>
            <p:ph type="title" hasCustomPrompt="1"/>
          </p:nvPr>
        </p:nvSpPr>
        <p:spPr>
          <a:xfrm>
            <a:off x="1146544" y="373397"/>
            <a:ext cx="10515600" cy="570540"/>
          </a:xfrm>
        </p:spPr>
        <p:txBody>
          <a:bodyPr>
            <a:normAutofit/>
          </a:bodyPr>
          <a:lstStyle>
            <a:lvl1pPr>
              <a:defRPr sz="2400" b="1" i="0">
                <a:latin typeface="Calibri" panose="020F0502020204030204" pitchFamily="34" charset="0"/>
                <a:cs typeface="Calibri" panose="020F0502020204030204" pitchFamily="34" charset="0"/>
              </a:defRPr>
            </a:lvl1pPr>
          </a:lstStyle>
          <a:p>
            <a:r>
              <a:rPr lang="en-GB" dirty="0"/>
              <a:t>Clever Nelly Investment</a:t>
            </a:r>
            <a:endParaRPr lang="en-US" dirty="0"/>
          </a:p>
        </p:txBody>
      </p:sp>
      <p:sp>
        <p:nvSpPr>
          <p:cNvPr id="3" name="Date Placeholder 2">
            <a:extLst>
              <a:ext uri="{FF2B5EF4-FFF2-40B4-BE49-F238E27FC236}">
                <a16:creationId xmlns:a16="http://schemas.microsoft.com/office/drawing/2014/main" id="{F24EE978-EB1C-1418-BE1F-C5BC1D5661E8}"/>
              </a:ext>
            </a:extLst>
          </p:cNvPr>
          <p:cNvSpPr>
            <a:spLocks noGrp="1"/>
          </p:cNvSpPr>
          <p:nvPr>
            <p:ph type="dt" sz="half" idx="10"/>
          </p:nvPr>
        </p:nvSpPr>
        <p:spPr/>
        <p:txBody>
          <a:bodyPr/>
          <a:lstStyle/>
          <a:p>
            <a:fld id="{7D9D02D4-AB67-764B-AA53-74E8978965AE}" type="datetimeFigureOut">
              <a:rPr lang="en-US" smtClean="0"/>
              <a:t>4/15/2026</a:t>
            </a:fld>
            <a:endParaRPr lang="en-US"/>
          </a:p>
        </p:txBody>
      </p:sp>
      <p:sp>
        <p:nvSpPr>
          <p:cNvPr id="4" name="Footer Placeholder 3">
            <a:extLst>
              <a:ext uri="{FF2B5EF4-FFF2-40B4-BE49-F238E27FC236}">
                <a16:creationId xmlns:a16="http://schemas.microsoft.com/office/drawing/2014/main" id="{B149D491-D1D0-2566-8D59-0BA740B9F8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E5A9D6-7701-BC2C-D2C9-45CA67903EB5}"/>
              </a:ext>
            </a:extLst>
          </p:cNvPr>
          <p:cNvSpPr>
            <a:spLocks noGrp="1"/>
          </p:cNvSpPr>
          <p:nvPr>
            <p:ph type="sldNum" sz="quarter" idx="12"/>
          </p:nvPr>
        </p:nvSpPr>
        <p:spPr/>
        <p:txBody>
          <a:bodyPr/>
          <a:lstStyle/>
          <a:p>
            <a:fld id="{1A52A973-9CB7-E448-BD6E-2D8103F03359}" type="slidenum">
              <a:rPr lang="en-US" smtClean="0"/>
              <a:t>‹#›</a:t>
            </a:fld>
            <a:endParaRPr lang="en-US"/>
          </a:p>
        </p:txBody>
      </p:sp>
      <p:sp>
        <p:nvSpPr>
          <p:cNvPr id="6" name="Rectangle 5">
            <a:extLst>
              <a:ext uri="{FF2B5EF4-FFF2-40B4-BE49-F238E27FC236}">
                <a16:creationId xmlns:a16="http://schemas.microsoft.com/office/drawing/2014/main" id="{558A77DB-4B6C-3AB7-2970-3C6B95E13BE3}"/>
              </a:ext>
            </a:extLst>
          </p:cNvPr>
          <p:cNvSpPr/>
          <p:nvPr userDrawn="1"/>
        </p:nvSpPr>
        <p:spPr>
          <a:xfrm>
            <a:off x="1" y="3429000"/>
            <a:ext cx="12192000" cy="3429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3">
            <a:extLst>
              <a:ext uri="{FF2B5EF4-FFF2-40B4-BE49-F238E27FC236}">
                <a16:creationId xmlns:a16="http://schemas.microsoft.com/office/drawing/2014/main" id="{489E927C-750D-F056-D604-A90BABFB8E19}"/>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1915810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nancial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0067-C4B1-694A-D6A7-9F8815496B52}"/>
              </a:ext>
            </a:extLst>
          </p:cNvPr>
          <p:cNvSpPr>
            <a:spLocks noGrp="1"/>
          </p:cNvSpPr>
          <p:nvPr>
            <p:ph type="title" hasCustomPrompt="1"/>
          </p:nvPr>
        </p:nvSpPr>
        <p:spPr>
          <a:xfrm>
            <a:off x="1146544" y="395326"/>
            <a:ext cx="10900144" cy="570540"/>
          </a:xfrm>
        </p:spPr>
        <p:txBody>
          <a:bodyPr>
            <a:normAutofit/>
          </a:bodyPr>
          <a:lstStyle>
            <a:lvl1pPr>
              <a:defRPr sz="2400" b="1" i="0">
                <a:latin typeface="Calibri" panose="020F0502020204030204" pitchFamily="34" charset="0"/>
                <a:cs typeface="Calibri" panose="020F0502020204030204" pitchFamily="34" charset="0"/>
              </a:defRPr>
            </a:lvl1pPr>
          </a:lstStyle>
          <a:p>
            <a:r>
              <a:rPr lang="en-GB"/>
              <a:t>Clever Nelly ROI: Reduction refresher training and CPD productivity gain</a:t>
            </a:r>
            <a:endParaRPr lang="en-US"/>
          </a:p>
        </p:txBody>
      </p:sp>
      <p:sp>
        <p:nvSpPr>
          <p:cNvPr id="3" name="Date Placeholder 2">
            <a:extLst>
              <a:ext uri="{FF2B5EF4-FFF2-40B4-BE49-F238E27FC236}">
                <a16:creationId xmlns:a16="http://schemas.microsoft.com/office/drawing/2014/main" id="{F24EE978-EB1C-1418-BE1F-C5BC1D5661E8}"/>
              </a:ext>
            </a:extLst>
          </p:cNvPr>
          <p:cNvSpPr>
            <a:spLocks noGrp="1"/>
          </p:cNvSpPr>
          <p:nvPr>
            <p:ph type="dt" sz="half" idx="10"/>
          </p:nvPr>
        </p:nvSpPr>
        <p:spPr/>
        <p:txBody>
          <a:bodyPr/>
          <a:lstStyle/>
          <a:p>
            <a:fld id="{7D9D02D4-AB67-764B-AA53-74E8978965AE}" type="datetimeFigureOut">
              <a:rPr lang="en-US" smtClean="0"/>
              <a:t>4/15/2026</a:t>
            </a:fld>
            <a:endParaRPr lang="en-US"/>
          </a:p>
        </p:txBody>
      </p:sp>
      <p:sp>
        <p:nvSpPr>
          <p:cNvPr id="4" name="Footer Placeholder 3">
            <a:extLst>
              <a:ext uri="{FF2B5EF4-FFF2-40B4-BE49-F238E27FC236}">
                <a16:creationId xmlns:a16="http://schemas.microsoft.com/office/drawing/2014/main" id="{B149D491-D1D0-2566-8D59-0BA740B9F8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E5A9D6-7701-BC2C-D2C9-45CA67903EB5}"/>
              </a:ext>
            </a:extLst>
          </p:cNvPr>
          <p:cNvSpPr>
            <a:spLocks noGrp="1"/>
          </p:cNvSpPr>
          <p:nvPr>
            <p:ph type="sldNum" sz="quarter" idx="12"/>
          </p:nvPr>
        </p:nvSpPr>
        <p:spPr/>
        <p:txBody>
          <a:bodyPr/>
          <a:lstStyle/>
          <a:p>
            <a:fld id="{1A52A973-9CB7-E448-BD6E-2D8103F03359}" type="slidenum">
              <a:rPr lang="en-US" smtClean="0"/>
              <a:t>‹#›</a:t>
            </a:fld>
            <a:endParaRPr lang="en-US"/>
          </a:p>
        </p:txBody>
      </p:sp>
      <p:sp>
        <p:nvSpPr>
          <p:cNvPr id="6" name="Rectangle 5">
            <a:extLst>
              <a:ext uri="{FF2B5EF4-FFF2-40B4-BE49-F238E27FC236}">
                <a16:creationId xmlns:a16="http://schemas.microsoft.com/office/drawing/2014/main" id="{558A77DB-4B6C-3AB7-2970-3C6B95E13BE3}"/>
              </a:ext>
            </a:extLst>
          </p:cNvPr>
          <p:cNvSpPr/>
          <p:nvPr userDrawn="1"/>
        </p:nvSpPr>
        <p:spPr>
          <a:xfrm>
            <a:off x="0" y="3350173"/>
            <a:ext cx="12192000" cy="3581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3">
            <a:extLst>
              <a:ext uri="{FF2B5EF4-FFF2-40B4-BE49-F238E27FC236}">
                <a16:creationId xmlns:a16="http://schemas.microsoft.com/office/drawing/2014/main" id="{8C86175E-3C53-F0ED-69E8-EC905B8A58DD}"/>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
        <p:nvSpPr>
          <p:cNvPr id="18" name="Picture Placeholder 5">
            <a:extLst>
              <a:ext uri="{FF2B5EF4-FFF2-40B4-BE49-F238E27FC236}">
                <a16:creationId xmlns:a16="http://schemas.microsoft.com/office/drawing/2014/main" id="{956C0F49-C78E-76C7-BAAB-B9B21BF7052C}"/>
              </a:ext>
            </a:extLst>
          </p:cNvPr>
          <p:cNvSpPr>
            <a:spLocks noGrp="1"/>
          </p:cNvSpPr>
          <p:nvPr>
            <p:ph type="pic" sz="quarter" idx="25" hasCustomPrompt="1"/>
          </p:nvPr>
        </p:nvSpPr>
        <p:spPr>
          <a:xfrm>
            <a:off x="1093478" y="5262994"/>
            <a:ext cx="392113" cy="327025"/>
          </a:xfrm>
        </p:spPr>
        <p:txBody>
          <a:bodyPr/>
          <a:lstStyle>
            <a:lvl1pPr marL="0" indent="0">
              <a:buNone/>
              <a:defRPr/>
            </a:lvl1pPr>
          </a:lstStyle>
          <a:p>
            <a:r>
              <a:rPr lang="en-US" dirty="0"/>
              <a:t>P</a:t>
            </a:r>
          </a:p>
        </p:txBody>
      </p:sp>
      <p:sp>
        <p:nvSpPr>
          <p:cNvPr id="19" name="Picture Placeholder 5">
            <a:extLst>
              <a:ext uri="{FF2B5EF4-FFF2-40B4-BE49-F238E27FC236}">
                <a16:creationId xmlns:a16="http://schemas.microsoft.com/office/drawing/2014/main" id="{569818CC-E71B-9E9C-BD94-9E5AB6E11EF8}"/>
              </a:ext>
            </a:extLst>
          </p:cNvPr>
          <p:cNvSpPr>
            <a:spLocks noGrp="1"/>
          </p:cNvSpPr>
          <p:nvPr>
            <p:ph type="pic" sz="quarter" idx="26" hasCustomPrompt="1"/>
          </p:nvPr>
        </p:nvSpPr>
        <p:spPr>
          <a:xfrm>
            <a:off x="1093052" y="5935421"/>
            <a:ext cx="392113" cy="327025"/>
          </a:xfrm>
        </p:spPr>
        <p:txBody>
          <a:bodyPr/>
          <a:lstStyle>
            <a:lvl1pPr marL="0" indent="0">
              <a:buNone/>
              <a:defRPr/>
            </a:lvl1pPr>
          </a:lstStyle>
          <a:p>
            <a:r>
              <a:rPr lang="en-US" dirty="0"/>
              <a:t>P</a:t>
            </a:r>
          </a:p>
        </p:txBody>
      </p:sp>
      <p:sp>
        <p:nvSpPr>
          <p:cNvPr id="20" name="Picture Placeholder 5">
            <a:extLst>
              <a:ext uri="{FF2B5EF4-FFF2-40B4-BE49-F238E27FC236}">
                <a16:creationId xmlns:a16="http://schemas.microsoft.com/office/drawing/2014/main" id="{6CBB2F8D-C517-056F-0F43-D3B8D0D8B7C3}"/>
              </a:ext>
            </a:extLst>
          </p:cNvPr>
          <p:cNvSpPr>
            <a:spLocks noGrp="1"/>
          </p:cNvSpPr>
          <p:nvPr>
            <p:ph type="pic" sz="quarter" idx="27" hasCustomPrompt="1"/>
          </p:nvPr>
        </p:nvSpPr>
        <p:spPr>
          <a:xfrm>
            <a:off x="3877680" y="5280510"/>
            <a:ext cx="392113" cy="327025"/>
          </a:xfrm>
        </p:spPr>
        <p:txBody>
          <a:bodyPr/>
          <a:lstStyle>
            <a:lvl1pPr marL="0" indent="0">
              <a:buNone/>
              <a:defRPr/>
            </a:lvl1pPr>
          </a:lstStyle>
          <a:p>
            <a:r>
              <a:rPr lang="en-US" dirty="0"/>
              <a:t>P</a:t>
            </a:r>
          </a:p>
        </p:txBody>
      </p:sp>
      <p:sp>
        <p:nvSpPr>
          <p:cNvPr id="21" name="Picture Placeholder 5">
            <a:extLst>
              <a:ext uri="{FF2B5EF4-FFF2-40B4-BE49-F238E27FC236}">
                <a16:creationId xmlns:a16="http://schemas.microsoft.com/office/drawing/2014/main" id="{1EBD1D58-E949-44A7-EC7C-88BE731F7F6D}"/>
              </a:ext>
            </a:extLst>
          </p:cNvPr>
          <p:cNvSpPr>
            <a:spLocks noGrp="1"/>
          </p:cNvSpPr>
          <p:nvPr>
            <p:ph type="pic" sz="quarter" idx="28" hasCustomPrompt="1"/>
          </p:nvPr>
        </p:nvSpPr>
        <p:spPr>
          <a:xfrm>
            <a:off x="3877681" y="5935420"/>
            <a:ext cx="392113" cy="327025"/>
          </a:xfrm>
        </p:spPr>
        <p:txBody>
          <a:bodyPr/>
          <a:lstStyle>
            <a:lvl1pPr marL="0" indent="0">
              <a:buNone/>
              <a:defRPr/>
            </a:lvl1pPr>
          </a:lstStyle>
          <a:p>
            <a:r>
              <a:rPr lang="en-US" dirty="0"/>
              <a:t>P</a:t>
            </a:r>
          </a:p>
        </p:txBody>
      </p:sp>
      <p:sp>
        <p:nvSpPr>
          <p:cNvPr id="22" name="Picture Placeholder 5">
            <a:extLst>
              <a:ext uri="{FF2B5EF4-FFF2-40B4-BE49-F238E27FC236}">
                <a16:creationId xmlns:a16="http://schemas.microsoft.com/office/drawing/2014/main" id="{54F28545-F1D2-C618-D1B7-04F388902E10}"/>
              </a:ext>
            </a:extLst>
          </p:cNvPr>
          <p:cNvSpPr>
            <a:spLocks noGrp="1"/>
          </p:cNvSpPr>
          <p:nvPr>
            <p:ph type="pic" sz="quarter" idx="29" hasCustomPrompt="1"/>
          </p:nvPr>
        </p:nvSpPr>
        <p:spPr>
          <a:xfrm>
            <a:off x="7473521" y="5270905"/>
            <a:ext cx="392113" cy="327025"/>
          </a:xfrm>
        </p:spPr>
        <p:txBody>
          <a:bodyPr/>
          <a:lstStyle>
            <a:lvl1pPr marL="0" indent="0">
              <a:buNone/>
              <a:defRPr/>
            </a:lvl1pPr>
          </a:lstStyle>
          <a:p>
            <a:r>
              <a:rPr lang="en-US" dirty="0"/>
              <a:t>P</a:t>
            </a:r>
          </a:p>
        </p:txBody>
      </p:sp>
      <p:sp>
        <p:nvSpPr>
          <p:cNvPr id="23" name="Picture Placeholder 5">
            <a:extLst>
              <a:ext uri="{FF2B5EF4-FFF2-40B4-BE49-F238E27FC236}">
                <a16:creationId xmlns:a16="http://schemas.microsoft.com/office/drawing/2014/main" id="{F7F1592E-D146-D6F7-E783-2564D9B00ED1}"/>
              </a:ext>
            </a:extLst>
          </p:cNvPr>
          <p:cNvSpPr>
            <a:spLocks noGrp="1"/>
          </p:cNvSpPr>
          <p:nvPr>
            <p:ph type="pic" sz="quarter" idx="30" hasCustomPrompt="1"/>
          </p:nvPr>
        </p:nvSpPr>
        <p:spPr>
          <a:xfrm>
            <a:off x="7473522" y="5920165"/>
            <a:ext cx="392113" cy="327025"/>
          </a:xfrm>
        </p:spPr>
        <p:txBody>
          <a:bodyPr/>
          <a:lstStyle>
            <a:lvl1pPr marL="0" indent="0">
              <a:buNone/>
              <a:defRPr/>
            </a:lvl1pPr>
          </a:lstStyle>
          <a:p>
            <a:r>
              <a:rPr lang="en-US" dirty="0"/>
              <a:t>P</a:t>
            </a:r>
          </a:p>
        </p:txBody>
      </p:sp>
    </p:spTree>
    <p:extLst>
      <p:ext uri="{BB962C8B-B14F-4D97-AF65-F5344CB8AC3E}">
        <p14:creationId xmlns:p14="http://schemas.microsoft.com/office/powerpoint/2010/main" val="1372248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F203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AB72E5-2AC6-CA44-812B-CF0AA73A3C2C}"/>
              </a:ext>
            </a:extLst>
          </p:cNvPr>
          <p:cNvPicPr>
            <a:picLocks noChangeAspect="1"/>
          </p:cNvPicPr>
          <p:nvPr userDrawn="1"/>
        </p:nvPicPr>
        <p:blipFill>
          <a:blip r:embed="rId2">
            <a:alphaModFix amt="26000"/>
            <a:extLst>
              <a:ext uri="{28A0092B-C50C-407E-A947-70E740481C1C}">
                <a14:useLocalDpi xmlns:a14="http://schemas.microsoft.com/office/drawing/2010/main"/>
              </a:ext>
            </a:extLst>
          </a:blip>
          <a:srcRect r="13879"/>
          <a:stretch/>
        </p:blipFill>
        <p:spPr>
          <a:xfrm>
            <a:off x="9085800" y="1509"/>
            <a:ext cx="3106200" cy="6856491"/>
          </a:xfrm>
          <a:prstGeom prst="rect">
            <a:avLst/>
          </a:prstGeom>
        </p:spPr>
      </p:pic>
      <p:sp>
        <p:nvSpPr>
          <p:cNvPr id="8" name="Rectangle 7">
            <a:extLst>
              <a:ext uri="{FF2B5EF4-FFF2-40B4-BE49-F238E27FC236}">
                <a16:creationId xmlns:a16="http://schemas.microsoft.com/office/drawing/2014/main" id="{310E65DF-41D4-3A46-D7EF-CC7706FF73F1}"/>
              </a:ext>
            </a:extLst>
          </p:cNvPr>
          <p:cNvSpPr/>
          <p:nvPr userDrawn="1"/>
        </p:nvSpPr>
        <p:spPr>
          <a:xfrm>
            <a:off x="12120000" y="0"/>
            <a:ext cx="72000" cy="68564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3000F63D-231D-AE40-CFAA-53B5A04216CD}"/>
              </a:ext>
            </a:extLst>
          </p:cNvPr>
          <p:cNvSpPr>
            <a:spLocks noGrp="1"/>
          </p:cNvSpPr>
          <p:nvPr>
            <p:ph type="ftr" sz="quarter" idx="11"/>
          </p:nvPr>
        </p:nvSpPr>
        <p:spPr>
          <a:xfrm>
            <a:off x="530061" y="6306654"/>
            <a:ext cx="7794600" cy="360000"/>
          </a:xfrm>
        </p:spPr>
        <p:txBody>
          <a:bodyPr/>
          <a:lstStyle>
            <a:lvl1pPr algn="l">
              <a:defRPr sz="900">
                <a:solidFill>
                  <a:schemeClr val="bg1"/>
                </a:solidFill>
              </a:defRPr>
            </a:lvl1pPr>
          </a:lstStyle>
          <a:p>
            <a:r>
              <a:rPr lang="en-US"/>
              <a:t>© Elephants Don’t Forget | </a:t>
            </a:r>
            <a:r>
              <a:rPr lang="en-US" err="1"/>
              <a:t>www.elephantsdontforget.com</a:t>
            </a:r>
            <a:r>
              <a:rPr lang="en-US"/>
              <a:t> | Classification: Confidential</a:t>
            </a:r>
          </a:p>
        </p:txBody>
      </p:sp>
      <p:sp>
        <p:nvSpPr>
          <p:cNvPr id="5" name="Title 1">
            <a:extLst>
              <a:ext uri="{FF2B5EF4-FFF2-40B4-BE49-F238E27FC236}">
                <a16:creationId xmlns:a16="http://schemas.microsoft.com/office/drawing/2014/main" id="{691491B2-8994-F833-D240-454AD7A27807}"/>
              </a:ext>
            </a:extLst>
          </p:cNvPr>
          <p:cNvSpPr txBox="1">
            <a:spLocks/>
          </p:cNvSpPr>
          <p:nvPr userDrawn="1"/>
        </p:nvSpPr>
        <p:spPr>
          <a:xfrm>
            <a:off x="1440000" y="2923898"/>
            <a:ext cx="6563178" cy="1454740"/>
          </a:xfrm>
          <a:prstGeom prst="rect">
            <a:avLst/>
          </a:prstGeom>
        </p:spPr>
        <p:txBody>
          <a:bodyPr lIns="0" tIns="0" rIns="0" bIns="0" anchor="t">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lvl="0">
              <a:lnSpc>
                <a:spcPct val="100000"/>
              </a:lnSpc>
              <a:spcBef>
                <a:spcPts val="0"/>
              </a:spcBef>
              <a:defRPr/>
            </a:pPr>
            <a:r>
              <a:rPr lang="en-GB" sz="4000" b="1" dirty="0">
                <a:solidFill>
                  <a:schemeClr val="bg1"/>
                </a:solidFill>
                <a:latin typeface="+mn-lt"/>
                <a:ea typeface="Open Sans Semibold" panose="020B0606030504020204" pitchFamily="34" charset="0"/>
                <a:cs typeface="Open Sans Semibold" panose="020B0606030504020204" pitchFamily="34" charset="0"/>
              </a:rPr>
              <a:t>Thank you </a:t>
            </a:r>
            <a:r>
              <a:rPr lang="en-GB" sz="4000" dirty="0">
                <a:solidFill>
                  <a:schemeClr val="bg1"/>
                </a:solidFill>
                <a:ea typeface="Open Sans Light" panose="020B0306030504020204" pitchFamily="34" charset="0"/>
                <a:cs typeface="Open Sans Light" panose="020B0306030504020204" pitchFamily="34" charset="0"/>
              </a:rPr>
              <a:t>for your time. </a:t>
            </a:r>
          </a:p>
          <a:p>
            <a:pPr lvl="0">
              <a:lnSpc>
                <a:spcPct val="100000"/>
              </a:lnSpc>
              <a:spcBef>
                <a:spcPts val="0"/>
              </a:spcBef>
              <a:defRPr/>
            </a:pPr>
            <a:r>
              <a:rPr lang="en-GB" sz="4000" dirty="0">
                <a:solidFill>
                  <a:schemeClr val="bg1"/>
                </a:solidFill>
                <a:ea typeface="Open Sans Light" panose="020B0306030504020204" pitchFamily="34" charset="0"/>
                <a:cs typeface="Open Sans Light" panose="020B0306030504020204" pitchFamily="34" charset="0"/>
              </a:rPr>
              <a:t>Any questions?</a:t>
            </a:r>
          </a:p>
        </p:txBody>
      </p:sp>
      <p:sp>
        <p:nvSpPr>
          <p:cNvPr id="6" name="Subtitle 2">
            <a:extLst>
              <a:ext uri="{FF2B5EF4-FFF2-40B4-BE49-F238E27FC236}">
                <a16:creationId xmlns:a16="http://schemas.microsoft.com/office/drawing/2014/main" id="{03C1F4B3-7EBE-E634-BB96-7543C11A5AEA}"/>
              </a:ext>
            </a:extLst>
          </p:cNvPr>
          <p:cNvSpPr txBox="1">
            <a:spLocks/>
          </p:cNvSpPr>
          <p:nvPr userDrawn="1"/>
        </p:nvSpPr>
        <p:spPr>
          <a:xfrm>
            <a:off x="1439999" y="4288700"/>
            <a:ext cx="4987171" cy="1118008"/>
          </a:xfrm>
          <a:prstGeom prst="rect">
            <a:avLst/>
          </a:prstGeom>
        </p:spPr>
        <p:txBody>
          <a:bodyPr lIns="0" tIns="0" rIns="0" bIns="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25000"/>
              </a:lnSpc>
              <a:spcBef>
                <a:spcPts val="0"/>
              </a:spcBef>
              <a:buFont typeface="Wingdings" panose="05000000000000000000" pitchFamily="2" charset="2"/>
              <a:buChar char="ü"/>
              <a:defRPr/>
            </a:pPr>
            <a:r>
              <a:rPr lang="en-GB" sz="1200" dirty="0">
                <a:solidFill>
                  <a:schemeClr val="bg1"/>
                </a:solidFill>
                <a:latin typeface="+mj-lt"/>
                <a:ea typeface="Open Sans Light" panose="020B0306030504020204" pitchFamily="34" charset="0"/>
                <a:cs typeface="Open Sans Light" panose="020B0306030504020204" pitchFamily="34" charset="0"/>
              </a:rPr>
              <a:t>ISO 27001 accredited organisation.</a:t>
            </a:r>
          </a:p>
          <a:p>
            <a:pPr marL="285750" lvl="0" indent="-285750">
              <a:lnSpc>
                <a:spcPct val="125000"/>
              </a:lnSpc>
              <a:spcBef>
                <a:spcPts val="0"/>
              </a:spcBef>
              <a:buFont typeface="Wingdings" panose="05000000000000000000" pitchFamily="2" charset="2"/>
              <a:buChar char="ü"/>
              <a:defRPr/>
            </a:pPr>
            <a:r>
              <a:rPr lang="en-GB" sz="1200" dirty="0">
                <a:solidFill>
                  <a:schemeClr val="bg1"/>
                </a:solidFill>
                <a:latin typeface="+mj-lt"/>
                <a:ea typeface="Open Sans Light" panose="020B0306030504020204" pitchFamily="34" charset="0"/>
                <a:cs typeface="Open Sans Light" panose="020B0306030504020204" pitchFamily="34" charset="0"/>
              </a:rPr>
              <a:t>We financially underwrite the performance of our AI.</a:t>
            </a:r>
          </a:p>
          <a:p>
            <a:pPr marL="285750" lvl="0" indent="-285750">
              <a:lnSpc>
                <a:spcPct val="125000"/>
              </a:lnSpc>
              <a:spcBef>
                <a:spcPts val="0"/>
              </a:spcBef>
              <a:buFont typeface="Wingdings" panose="05000000000000000000" pitchFamily="2" charset="2"/>
              <a:buChar char="ü"/>
              <a:defRPr/>
            </a:pPr>
            <a:r>
              <a:rPr lang="en-GB" sz="1200" dirty="0">
                <a:solidFill>
                  <a:schemeClr val="bg1"/>
                </a:solidFill>
                <a:latin typeface="+mj-lt"/>
                <a:ea typeface="Open Sans Light" panose="020B0306030504020204" pitchFamily="34" charset="0"/>
                <a:cs typeface="Open Sans Light" panose="020B0306030504020204" pitchFamily="34" charset="0"/>
              </a:rPr>
              <a:t>Tried &amp; tested deployment process: it works every single time.</a:t>
            </a:r>
          </a:p>
        </p:txBody>
      </p:sp>
      <p:sp>
        <p:nvSpPr>
          <p:cNvPr id="2" name="Rectangle 1">
            <a:extLst>
              <a:ext uri="{FF2B5EF4-FFF2-40B4-BE49-F238E27FC236}">
                <a16:creationId xmlns:a16="http://schemas.microsoft.com/office/drawing/2014/main" id="{CE22ACE5-A0CB-F0C0-83EB-144C224FFB64}"/>
              </a:ext>
            </a:extLst>
          </p:cNvPr>
          <p:cNvSpPr/>
          <p:nvPr userDrawn="1"/>
        </p:nvSpPr>
        <p:spPr>
          <a:xfrm>
            <a:off x="420914" y="435429"/>
            <a:ext cx="1018949" cy="580571"/>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sign with white text&#10;&#10;AI-generated content may be incorrect.">
            <a:extLst>
              <a:ext uri="{FF2B5EF4-FFF2-40B4-BE49-F238E27FC236}">
                <a16:creationId xmlns:a16="http://schemas.microsoft.com/office/drawing/2014/main" id="{1E113AE1-B446-4C56-F3BD-A256B559127E}"/>
              </a:ext>
            </a:extLst>
          </p:cNvPr>
          <p:cNvPicPr>
            <a:picLocks noChangeAspect="1"/>
          </p:cNvPicPr>
          <p:nvPr userDrawn="1"/>
        </p:nvPicPr>
        <p:blipFill>
          <a:blip r:embed="rId3"/>
          <a:stretch>
            <a:fillRect/>
          </a:stretch>
        </p:blipFill>
        <p:spPr>
          <a:xfrm>
            <a:off x="1439863" y="1895828"/>
            <a:ext cx="2370851" cy="429011"/>
          </a:xfrm>
          <a:prstGeom prst="rect">
            <a:avLst/>
          </a:prstGeom>
        </p:spPr>
      </p:pic>
    </p:spTree>
    <p:extLst>
      <p:ext uri="{BB962C8B-B14F-4D97-AF65-F5344CB8AC3E}">
        <p14:creationId xmlns:p14="http://schemas.microsoft.com/office/powerpoint/2010/main" val="399729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3" name="Picture 2" descr="A person sitting at a desk with a computer&#10;&#10;AI-generated content may be incorrect.">
            <a:extLst>
              <a:ext uri="{FF2B5EF4-FFF2-40B4-BE49-F238E27FC236}">
                <a16:creationId xmlns:a16="http://schemas.microsoft.com/office/drawing/2014/main" id="{3CA8FC81-CE51-4361-7F99-DB3D5C87E2B1}"/>
              </a:ext>
            </a:extLst>
          </p:cNvPr>
          <p:cNvPicPr>
            <a:picLocks noChangeAspect="1"/>
          </p:cNvPicPr>
          <p:nvPr userDrawn="1"/>
        </p:nvPicPr>
        <p:blipFill>
          <a:blip r:embed="rId2"/>
          <a:srcRect t="5252" r="3580" b="8126"/>
          <a:stretch>
            <a:fillRect/>
          </a:stretch>
        </p:blipFill>
        <p:spPr>
          <a:xfrm>
            <a:off x="0" y="0"/>
            <a:ext cx="12191999" cy="6914246"/>
          </a:xfrm>
          <a:prstGeom prst="rect">
            <a:avLst/>
          </a:prstGeom>
        </p:spPr>
      </p:pic>
      <p:sp>
        <p:nvSpPr>
          <p:cNvPr id="8" name="Rectangle 7">
            <a:extLst>
              <a:ext uri="{FF2B5EF4-FFF2-40B4-BE49-F238E27FC236}">
                <a16:creationId xmlns:a16="http://schemas.microsoft.com/office/drawing/2014/main" id="{6EB23D1B-ADF9-DCB5-465F-6618E88DA09C}"/>
              </a:ext>
            </a:extLst>
          </p:cNvPr>
          <p:cNvSpPr/>
          <p:nvPr userDrawn="1"/>
        </p:nvSpPr>
        <p:spPr>
          <a:xfrm>
            <a:off x="1" y="1089000"/>
            <a:ext cx="7920000" cy="4680000"/>
          </a:xfrm>
          <a:prstGeom prst="rect">
            <a:avLst/>
          </a:prstGeom>
          <a:solidFill>
            <a:schemeClr val="bg1"/>
          </a:solidFill>
          <a:ln>
            <a:noFill/>
          </a:ln>
          <a:effectLst>
            <a:outerShdw blurRad="635000" dist="508174" dir="2700000" algn="tl" rotWithShape="0">
              <a:prstClr val="black">
                <a:alpha val="595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;0-8i9</a:t>
            </a:r>
          </a:p>
        </p:txBody>
      </p:sp>
      <p:sp>
        <p:nvSpPr>
          <p:cNvPr id="9" name="Rectangle 8">
            <a:extLst>
              <a:ext uri="{FF2B5EF4-FFF2-40B4-BE49-F238E27FC236}">
                <a16:creationId xmlns:a16="http://schemas.microsoft.com/office/drawing/2014/main" id="{145016BC-3317-B5F4-22F7-E9CD3F686772}"/>
              </a:ext>
            </a:extLst>
          </p:cNvPr>
          <p:cNvSpPr/>
          <p:nvPr userDrawn="1"/>
        </p:nvSpPr>
        <p:spPr>
          <a:xfrm>
            <a:off x="7856587" y="1089000"/>
            <a:ext cx="98585" cy="4680000"/>
          </a:xfrm>
          <a:prstGeom prst="rect">
            <a:avLst/>
          </a:prstGeom>
          <a:solidFill>
            <a:srgbClr val="660099"/>
          </a:solidFill>
          <a:ln>
            <a:solidFill>
              <a:srgbClr val="66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5">
            <a:extLst>
              <a:ext uri="{FF2B5EF4-FFF2-40B4-BE49-F238E27FC236}">
                <a16:creationId xmlns:a16="http://schemas.microsoft.com/office/drawing/2014/main" id="{F4C2D8C6-51EC-3E92-4FDE-F0039CFB8D0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720000" y="1800000"/>
            <a:ext cx="2520000" cy="458309"/>
          </a:xfrm>
          <a:prstGeom prst="rect">
            <a:avLst/>
          </a:prstGeom>
        </p:spPr>
      </p:pic>
      <p:sp>
        <p:nvSpPr>
          <p:cNvPr id="19" name="Text Placeholder 18">
            <a:extLst>
              <a:ext uri="{FF2B5EF4-FFF2-40B4-BE49-F238E27FC236}">
                <a16:creationId xmlns:a16="http://schemas.microsoft.com/office/drawing/2014/main" id="{7A471214-4E7D-DA8C-1830-2CCEF7675C46}"/>
              </a:ext>
            </a:extLst>
          </p:cNvPr>
          <p:cNvSpPr>
            <a:spLocks noGrp="1"/>
          </p:cNvSpPr>
          <p:nvPr>
            <p:ph type="body" sz="quarter" idx="10" hasCustomPrompt="1"/>
          </p:nvPr>
        </p:nvSpPr>
        <p:spPr>
          <a:xfrm>
            <a:off x="719897" y="2969309"/>
            <a:ext cx="5781777" cy="1031875"/>
          </a:xfrm>
        </p:spPr>
        <p:txBody>
          <a:bodyPr wrap="square" lIns="0" tIns="0" rIns="0" anchor="t" anchorCtr="0">
            <a:normAutofit/>
          </a:bodyPr>
          <a:lstStyle>
            <a:lvl1pPr marL="0" indent="0">
              <a:lnSpc>
                <a:spcPct val="100000"/>
              </a:lnSpc>
              <a:buNone/>
              <a:defRPr sz="3000" b="1">
                <a:solidFill>
                  <a:srgbClr val="660099"/>
                </a:solidFill>
                <a:latin typeface="+mn-lt"/>
              </a:defRPr>
            </a:lvl1pPr>
            <a:lvl2pPr marL="457200" indent="0" algn="l">
              <a:lnSpc>
                <a:spcPct val="100000"/>
              </a:lnSpc>
              <a:buNone/>
              <a:defRPr sz="3000" b="0">
                <a:solidFill>
                  <a:srgbClr val="660099"/>
                </a:solidFill>
              </a:defRPr>
            </a:lvl2pPr>
          </a:lstStyle>
          <a:p>
            <a:pPr lvl="0"/>
            <a:r>
              <a:rPr lang="en-US"/>
              <a:t>World leader in the use of AI to </a:t>
            </a:r>
            <a:r>
              <a:rPr lang="en-US" err="1"/>
              <a:t>optimise</a:t>
            </a:r>
            <a:r>
              <a:rPr lang="en-US"/>
              <a:t> people performance.</a:t>
            </a:r>
          </a:p>
        </p:txBody>
      </p:sp>
      <p:sp>
        <p:nvSpPr>
          <p:cNvPr id="21" name="Text Placeholder 20">
            <a:extLst>
              <a:ext uri="{FF2B5EF4-FFF2-40B4-BE49-F238E27FC236}">
                <a16:creationId xmlns:a16="http://schemas.microsoft.com/office/drawing/2014/main" id="{F20B5659-69CE-EA63-30E0-59D5DB301B47}"/>
              </a:ext>
            </a:extLst>
          </p:cNvPr>
          <p:cNvSpPr>
            <a:spLocks noGrp="1"/>
          </p:cNvSpPr>
          <p:nvPr>
            <p:ph type="body" sz="quarter" idx="11" hasCustomPrompt="1"/>
          </p:nvPr>
        </p:nvSpPr>
        <p:spPr>
          <a:xfrm>
            <a:off x="719138" y="4162425"/>
            <a:ext cx="5783262" cy="1370867"/>
          </a:xfrm>
        </p:spPr>
        <p:txBody>
          <a:bodyPr lIns="0" tIns="0">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400">
                <a:solidFill>
                  <a:srgbClr val="1F203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a:solidFill>
                  <a:schemeClr val="tx2"/>
                </a:solidFill>
                <a:ea typeface="Open Sans Light" panose="020B0306030504020204" pitchFamily="34" charset="0"/>
                <a:cs typeface="Open Sans Light" panose="020B0306030504020204" pitchFamily="34" charset="0"/>
              </a:rPr>
              <a:t>We financially guarantee your employees will learn and retain what you have trained them and provide you best-in-class evidence of such at the click of a button.</a:t>
            </a:r>
          </a:p>
        </p:txBody>
      </p:sp>
    </p:spTree>
    <p:extLst>
      <p:ext uri="{BB962C8B-B14F-4D97-AF65-F5344CB8AC3E}">
        <p14:creationId xmlns:p14="http://schemas.microsoft.com/office/powerpoint/2010/main" val="39927887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 Editable">
    <p:bg>
      <p:bgPr>
        <a:solidFill>
          <a:srgbClr val="1F203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AB72E5-2AC6-CA44-812B-CF0AA73A3C2C}"/>
              </a:ext>
            </a:extLst>
          </p:cNvPr>
          <p:cNvPicPr>
            <a:picLocks noChangeAspect="1"/>
          </p:cNvPicPr>
          <p:nvPr userDrawn="1"/>
        </p:nvPicPr>
        <p:blipFill>
          <a:blip r:embed="rId2">
            <a:alphaModFix amt="26000"/>
            <a:extLst>
              <a:ext uri="{28A0092B-C50C-407E-A947-70E740481C1C}">
                <a14:useLocalDpi xmlns:a14="http://schemas.microsoft.com/office/drawing/2010/main"/>
              </a:ext>
            </a:extLst>
          </a:blip>
          <a:srcRect r="13879"/>
          <a:stretch/>
        </p:blipFill>
        <p:spPr>
          <a:xfrm>
            <a:off x="9085800" y="1509"/>
            <a:ext cx="3106200" cy="6856491"/>
          </a:xfrm>
          <a:prstGeom prst="rect">
            <a:avLst/>
          </a:prstGeom>
        </p:spPr>
      </p:pic>
      <p:sp>
        <p:nvSpPr>
          <p:cNvPr id="8" name="Rectangle 7">
            <a:extLst>
              <a:ext uri="{FF2B5EF4-FFF2-40B4-BE49-F238E27FC236}">
                <a16:creationId xmlns:a16="http://schemas.microsoft.com/office/drawing/2014/main" id="{310E65DF-41D4-3A46-D7EF-CC7706FF73F1}"/>
              </a:ext>
            </a:extLst>
          </p:cNvPr>
          <p:cNvSpPr/>
          <p:nvPr userDrawn="1"/>
        </p:nvSpPr>
        <p:spPr>
          <a:xfrm>
            <a:off x="12120000" y="0"/>
            <a:ext cx="72000" cy="68564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B5E535AE-6C05-B7F6-FFD9-4C4A131C6A52}"/>
              </a:ext>
            </a:extLst>
          </p:cNvPr>
          <p:cNvSpPr>
            <a:spLocks noGrp="1"/>
          </p:cNvSpPr>
          <p:nvPr>
            <p:ph type="title" hasCustomPrompt="1"/>
          </p:nvPr>
        </p:nvSpPr>
        <p:spPr>
          <a:xfrm>
            <a:off x="1439998" y="2457579"/>
            <a:ext cx="10515600" cy="1325563"/>
          </a:xfrm>
        </p:spPr>
        <p:txBody>
          <a:bodyPr/>
          <a:lstStyle>
            <a:lvl1pPr>
              <a:lnSpc>
                <a:spcPct val="100000"/>
              </a:lnSpc>
              <a:spcBef>
                <a:spcPts val="600"/>
              </a:spcBef>
              <a:defRPr>
                <a:solidFill>
                  <a:schemeClr val="bg1"/>
                </a:solidFill>
              </a:defRPr>
            </a:lvl1pPr>
          </a:lstStyle>
          <a:p>
            <a:r>
              <a:rPr lang="en-GB" dirty="0"/>
              <a:t>Thank you for your time.</a:t>
            </a:r>
            <a:br>
              <a:rPr lang="en-GB" dirty="0"/>
            </a:br>
            <a:r>
              <a:rPr lang="en-GB" dirty="0"/>
              <a:t>Any questions?</a:t>
            </a:r>
            <a:endParaRPr lang="en-US" dirty="0"/>
          </a:p>
        </p:txBody>
      </p:sp>
      <p:sp>
        <p:nvSpPr>
          <p:cNvPr id="16" name="Text Placeholder 15">
            <a:extLst>
              <a:ext uri="{FF2B5EF4-FFF2-40B4-BE49-F238E27FC236}">
                <a16:creationId xmlns:a16="http://schemas.microsoft.com/office/drawing/2014/main" id="{23DB7126-D37D-00D4-F620-6293C85D3519}"/>
              </a:ext>
            </a:extLst>
          </p:cNvPr>
          <p:cNvSpPr>
            <a:spLocks noGrp="1"/>
          </p:cNvSpPr>
          <p:nvPr>
            <p:ph type="body" sz="quarter" idx="10" hasCustomPrompt="1"/>
          </p:nvPr>
        </p:nvSpPr>
        <p:spPr>
          <a:xfrm>
            <a:off x="1439863" y="3973441"/>
            <a:ext cx="6597650" cy="1638300"/>
          </a:xfrm>
        </p:spPr>
        <p:txBody>
          <a:bodyPr>
            <a:normAutofit/>
          </a:bodyPr>
          <a:lstStyle>
            <a:lvl1pPr marL="171450" indent="-171450">
              <a:lnSpc>
                <a:spcPct val="100000"/>
              </a:lnSpc>
              <a:buClr>
                <a:schemeClr val="accent2"/>
              </a:buClr>
              <a:buFont typeface="Wingdings" pitchFamily="2" charset="2"/>
              <a:buChar char="ü"/>
              <a:defRPr sz="1200">
                <a:solidFill>
                  <a:schemeClr val="bg1"/>
                </a:solidFill>
              </a:defRPr>
            </a:lvl1pPr>
          </a:lstStyle>
          <a:p>
            <a:pPr lvl="0"/>
            <a:r>
              <a:rPr lang="en-GB" sz="1000"/>
              <a:t>ISO 27001 accredited organisation.</a:t>
            </a:r>
          </a:p>
          <a:p>
            <a:pPr lvl="0"/>
            <a:r>
              <a:rPr lang="en-GB" sz="1000"/>
              <a:t>We financially underwrite the performance of our AI.</a:t>
            </a:r>
          </a:p>
          <a:p>
            <a:pPr lvl="0"/>
            <a:r>
              <a:rPr lang="en-GB" sz="1000"/>
              <a:t>Tried &amp; tested deployment process: it works every single time.</a:t>
            </a:r>
            <a:endParaRPr lang="en-US"/>
          </a:p>
        </p:txBody>
      </p:sp>
      <p:sp>
        <p:nvSpPr>
          <p:cNvPr id="17" name="Footer Placeholder 3">
            <a:extLst>
              <a:ext uri="{FF2B5EF4-FFF2-40B4-BE49-F238E27FC236}">
                <a16:creationId xmlns:a16="http://schemas.microsoft.com/office/drawing/2014/main" id="{5F019CB3-E0C9-0F04-E750-BAB54D9B6BD0}"/>
              </a:ext>
            </a:extLst>
          </p:cNvPr>
          <p:cNvSpPr>
            <a:spLocks noGrp="1"/>
          </p:cNvSpPr>
          <p:nvPr>
            <p:ph type="ftr" sz="quarter" idx="11"/>
          </p:nvPr>
        </p:nvSpPr>
        <p:spPr>
          <a:xfrm>
            <a:off x="530061" y="6306654"/>
            <a:ext cx="7794600" cy="360000"/>
          </a:xfrm>
        </p:spPr>
        <p:txBody>
          <a:bodyPr/>
          <a:lstStyle>
            <a:lvl1pPr algn="l">
              <a:defRPr sz="900">
                <a:solidFill>
                  <a:schemeClr val="bg1"/>
                </a:solidFill>
              </a:defRPr>
            </a:lvl1pPr>
          </a:lstStyle>
          <a:p>
            <a:r>
              <a:rPr lang="en-US"/>
              <a:t>© Elephants Don’t Forget | </a:t>
            </a:r>
            <a:r>
              <a:rPr lang="en-US" err="1"/>
              <a:t>www.elephantsdontforget.com</a:t>
            </a:r>
            <a:r>
              <a:rPr lang="en-US"/>
              <a:t> | Classification: Confidential</a:t>
            </a:r>
          </a:p>
        </p:txBody>
      </p:sp>
      <p:sp>
        <p:nvSpPr>
          <p:cNvPr id="4" name="Rectangle 3">
            <a:extLst>
              <a:ext uri="{FF2B5EF4-FFF2-40B4-BE49-F238E27FC236}">
                <a16:creationId xmlns:a16="http://schemas.microsoft.com/office/drawing/2014/main" id="{1B51CFCA-3C3D-1CC5-909E-64E2AE0CBA54}"/>
              </a:ext>
            </a:extLst>
          </p:cNvPr>
          <p:cNvSpPr/>
          <p:nvPr userDrawn="1"/>
        </p:nvSpPr>
        <p:spPr>
          <a:xfrm>
            <a:off x="420914" y="435429"/>
            <a:ext cx="1018949" cy="580571"/>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sign with white text&#10;&#10;AI-generated content may be incorrect.">
            <a:extLst>
              <a:ext uri="{FF2B5EF4-FFF2-40B4-BE49-F238E27FC236}">
                <a16:creationId xmlns:a16="http://schemas.microsoft.com/office/drawing/2014/main" id="{2847E854-AAC8-0A25-5869-467675F07A2E}"/>
              </a:ext>
            </a:extLst>
          </p:cNvPr>
          <p:cNvPicPr>
            <a:picLocks noChangeAspect="1"/>
          </p:cNvPicPr>
          <p:nvPr userDrawn="1"/>
        </p:nvPicPr>
        <p:blipFill>
          <a:blip r:embed="rId3"/>
          <a:stretch>
            <a:fillRect/>
          </a:stretch>
        </p:blipFill>
        <p:spPr>
          <a:xfrm>
            <a:off x="1439863" y="1504673"/>
            <a:ext cx="2370851" cy="429011"/>
          </a:xfrm>
          <a:prstGeom prst="rect">
            <a:avLst/>
          </a:prstGeom>
        </p:spPr>
      </p:pic>
    </p:spTree>
    <p:extLst>
      <p:ext uri="{BB962C8B-B14F-4D97-AF65-F5344CB8AC3E}">
        <p14:creationId xmlns:p14="http://schemas.microsoft.com/office/powerpoint/2010/main" val="983499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Blank Content 15">
    <p:bg>
      <p:bgPr>
        <a:solidFill>
          <a:srgbClr val="EF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A5E2D-7E47-AA39-1E85-E760F0EAFC70}"/>
              </a:ext>
            </a:extLst>
          </p:cNvPr>
          <p:cNvSpPr>
            <a:spLocks noGrp="1"/>
          </p:cNvSpPr>
          <p:nvPr>
            <p:ph type="title" hasCustomPrompt="1"/>
          </p:nvPr>
        </p:nvSpPr>
        <p:spPr>
          <a:xfrm>
            <a:off x="838200" y="1476295"/>
            <a:ext cx="4949142" cy="1325563"/>
          </a:xfrm>
        </p:spPr>
        <p:txBody>
          <a:bodyPr/>
          <a:lstStyle/>
          <a:p>
            <a:r>
              <a:rPr lang="en-GB"/>
              <a:t>Title goes here</a:t>
            </a:r>
            <a:endParaRPr lang="en-US"/>
          </a:p>
        </p:txBody>
      </p:sp>
      <p:sp>
        <p:nvSpPr>
          <p:cNvPr id="3" name="Content Placeholder 2">
            <a:extLst>
              <a:ext uri="{FF2B5EF4-FFF2-40B4-BE49-F238E27FC236}">
                <a16:creationId xmlns:a16="http://schemas.microsoft.com/office/drawing/2014/main" id="{8ADC55BF-D645-D07E-3F59-D4E3551ED37A}"/>
              </a:ext>
            </a:extLst>
          </p:cNvPr>
          <p:cNvSpPr>
            <a:spLocks noGrp="1"/>
          </p:cNvSpPr>
          <p:nvPr>
            <p:ph idx="1" hasCustomPrompt="1"/>
          </p:nvPr>
        </p:nvSpPr>
        <p:spPr>
          <a:xfrm>
            <a:off x="838200" y="3044142"/>
            <a:ext cx="4949142" cy="3132820"/>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dirty="0"/>
              <a:t>Click to edit text</a:t>
            </a:r>
          </a:p>
        </p:txBody>
      </p:sp>
      <p:sp>
        <p:nvSpPr>
          <p:cNvPr id="7" name="Freeform 2">
            <a:extLst>
              <a:ext uri="{FF2B5EF4-FFF2-40B4-BE49-F238E27FC236}">
                <a16:creationId xmlns:a16="http://schemas.microsoft.com/office/drawing/2014/main" id="{0C5B128C-4C1F-1AF5-A4BA-72F50956AA07}"/>
              </a:ext>
            </a:extLst>
          </p:cNvPr>
          <p:cNvSpPr/>
          <p:nvPr userDrawn="1"/>
        </p:nvSpPr>
        <p:spPr>
          <a:xfrm>
            <a:off x="9193273" y="506"/>
            <a:ext cx="2998727" cy="6857494"/>
          </a:xfrm>
          <a:custGeom>
            <a:avLst/>
            <a:gdLst/>
            <a:ahLst/>
            <a:cxnLst/>
            <a:rect l="l" t="t" r="r" b="b"/>
            <a:pathLst>
              <a:path w="4498091" h="10286241">
                <a:moveTo>
                  <a:pt x="0" y="0"/>
                </a:moveTo>
                <a:lnTo>
                  <a:pt x="4498091" y="0"/>
                </a:lnTo>
                <a:lnTo>
                  <a:pt x="4498091" y="10286241"/>
                </a:lnTo>
                <a:lnTo>
                  <a:pt x="0" y="10286241"/>
                </a:lnTo>
                <a:lnTo>
                  <a:pt x="0" y="0"/>
                </a:lnTo>
                <a:close/>
              </a:path>
            </a:pathLst>
          </a:custGeom>
          <a:blipFill>
            <a:blip r:embed="rId2"/>
            <a:stretch>
              <a:fillRect r="-3763"/>
            </a:stretch>
          </a:blipFill>
        </p:spPr>
        <p:txBody>
          <a:bodyPr/>
          <a:lstStyle/>
          <a:p>
            <a:endParaRPr lang="en-US" sz="1200"/>
          </a:p>
        </p:txBody>
      </p:sp>
      <p:sp>
        <p:nvSpPr>
          <p:cNvPr id="23" name="Footer Placeholder 3">
            <a:extLst>
              <a:ext uri="{FF2B5EF4-FFF2-40B4-BE49-F238E27FC236}">
                <a16:creationId xmlns:a16="http://schemas.microsoft.com/office/drawing/2014/main" id="{8359AB78-4D3F-0BBD-7C35-570FBBF9B58F}"/>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Tree>
    <p:extLst>
      <p:ext uri="{BB962C8B-B14F-4D97-AF65-F5344CB8AC3E}">
        <p14:creationId xmlns:p14="http://schemas.microsoft.com/office/powerpoint/2010/main" val="4150686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Using This Slide Deck Template 1">
    <p:bg>
      <p:bgRef idx="1001">
        <a:schemeClr val="bg2"/>
      </p:bgRef>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B85562CE-1CE5-E8F2-F8AB-0A3D147265BA}"/>
              </a:ext>
            </a:extLst>
          </p:cNvPr>
          <p:cNvSpPr txBox="1">
            <a:spLocks/>
          </p:cNvSpPr>
          <p:nvPr userDrawn="1"/>
        </p:nvSpPr>
        <p:spPr>
          <a:xfrm>
            <a:off x="985520" y="631287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5" name="Freeform 2">
            <a:extLst>
              <a:ext uri="{FF2B5EF4-FFF2-40B4-BE49-F238E27FC236}">
                <a16:creationId xmlns:a16="http://schemas.microsoft.com/office/drawing/2014/main" id="{19CD83BB-9D6C-ED37-367F-590F3CD0F389}"/>
              </a:ext>
            </a:extLst>
          </p:cNvPr>
          <p:cNvSpPr/>
          <p:nvPr userDrawn="1"/>
        </p:nvSpPr>
        <p:spPr>
          <a:xfrm>
            <a:off x="9193273" y="506"/>
            <a:ext cx="2998727" cy="6857494"/>
          </a:xfrm>
          <a:custGeom>
            <a:avLst/>
            <a:gdLst/>
            <a:ahLst/>
            <a:cxnLst/>
            <a:rect l="l" t="t" r="r" b="b"/>
            <a:pathLst>
              <a:path w="4498091" h="10286241">
                <a:moveTo>
                  <a:pt x="0" y="0"/>
                </a:moveTo>
                <a:lnTo>
                  <a:pt x="4498091" y="0"/>
                </a:lnTo>
                <a:lnTo>
                  <a:pt x="4498091" y="10286241"/>
                </a:lnTo>
                <a:lnTo>
                  <a:pt x="0" y="10286241"/>
                </a:lnTo>
                <a:lnTo>
                  <a:pt x="0" y="0"/>
                </a:lnTo>
                <a:close/>
              </a:path>
            </a:pathLst>
          </a:custGeom>
          <a:blipFill>
            <a:blip r:embed="rId2"/>
            <a:stretch>
              <a:fillRect r="-3763"/>
            </a:stretch>
          </a:blipFill>
        </p:spPr>
        <p:txBody>
          <a:bodyPr/>
          <a:lstStyle/>
          <a:p>
            <a:endParaRPr lang="en-US" sz="1200"/>
          </a:p>
        </p:txBody>
      </p:sp>
      <p:sp>
        <p:nvSpPr>
          <p:cNvPr id="9" name="TextBox 8">
            <a:extLst>
              <a:ext uri="{FF2B5EF4-FFF2-40B4-BE49-F238E27FC236}">
                <a16:creationId xmlns:a16="http://schemas.microsoft.com/office/drawing/2014/main" id="{B75B5CAE-ECD5-6234-0E31-69D91DC07113}"/>
              </a:ext>
            </a:extLst>
          </p:cNvPr>
          <p:cNvSpPr txBox="1"/>
          <p:nvPr userDrawn="1"/>
        </p:nvSpPr>
        <p:spPr>
          <a:xfrm>
            <a:off x="838200" y="2529591"/>
            <a:ext cx="5618584" cy="3416320"/>
          </a:xfrm>
          <a:prstGeom prst="rect">
            <a:avLst/>
          </a:prstGeom>
          <a:noFill/>
        </p:spPr>
        <p:txBody>
          <a:bodyPr wrap="square" rtlCol="0">
            <a:spAutoFit/>
          </a:bodyPr>
          <a:lstStyle/>
          <a:p>
            <a:pPr marL="0" indent="0">
              <a:lnSpc>
                <a:spcPct val="100000"/>
              </a:lnSpc>
              <a:buNone/>
            </a:pPr>
            <a:r>
              <a:rPr lang="en-GB" b="1" dirty="0">
                <a:solidFill>
                  <a:srgbClr val="660099"/>
                </a:solidFill>
                <a:latin typeface="+mn-lt"/>
              </a:rPr>
              <a:t>Brand Style Guidelines</a:t>
            </a:r>
          </a:p>
          <a:p>
            <a:pPr marL="0" indent="0">
              <a:lnSpc>
                <a:spcPct val="100000"/>
              </a:lnSpc>
              <a:buNone/>
            </a:pPr>
            <a:endParaRPr lang="en-GB" b="1" dirty="0">
              <a:solidFill>
                <a:srgbClr val="660099"/>
              </a:solidFill>
              <a:latin typeface="+mn-lt"/>
            </a:endParaRPr>
          </a:p>
          <a:p>
            <a:pPr marL="0" indent="0">
              <a:lnSpc>
                <a:spcPct val="100000"/>
              </a:lnSpc>
              <a:buNone/>
            </a:pPr>
            <a:r>
              <a:rPr lang="en-GB" sz="1600" b="1" dirty="0">
                <a:solidFill>
                  <a:schemeClr val="accent2"/>
                </a:solidFill>
                <a:latin typeface="+mn-lt"/>
              </a:rPr>
              <a:t>Typography</a:t>
            </a:r>
          </a:p>
          <a:p>
            <a:pPr marL="285750" indent="-285750">
              <a:lnSpc>
                <a:spcPct val="100000"/>
              </a:lnSpc>
              <a:buFont typeface="Arial" panose="020B0604020202020204" pitchFamily="34" charset="0"/>
              <a:buChar char="•"/>
            </a:pPr>
            <a:r>
              <a:rPr lang="en-GB" sz="1400" kern="1200" dirty="0">
                <a:solidFill>
                  <a:schemeClr val="tx1"/>
                </a:solidFill>
                <a:latin typeface="+mj-lt"/>
                <a:ea typeface="+mn-ea"/>
                <a:cs typeface="+mn-cs"/>
              </a:rPr>
              <a:t>Headings should use a mix of Calibri Light and Calibri Bold to create visual hierarchy.</a:t>
            </a:r>
          </a:p>
          <a:p>
            <a:pPr marL="285750" indent="-285750">
              <a:lnSpc>
                <a:spcPct val="100000"/>
              </a:lnSpc>
              <a:buFont typeface="Arial" panose="020B0604020202020204" pitchFamily="34" charset="0"/>
              <a:buChar char="•"/>
            </a:pPr>
            <a:r>
              <a:rPr lang="en-GB" sz="1400" kern="1200" dirty="0">
                <a:solidFill>
                  <a:schemeClr val="tx1"/>
                </a:solidFill>
                <a:latin typeface="+mj-lt"/>
                <a:ea typeface="+mn-ea"/>
                <a:cs typeface="+mn-cs"/>
              </a:rPr>
              <a:t>Subheadings should use Calibri Bold.</a:t>
            </a:r>
          </a:p>
          <a:p>
            <a:pPr marL="285750" indent="-285750">
              <a:lnSpc>
                <a:spcPct val="100000"/>
              </a:lnSpc>
              <a:buFont typeface="Arial" panose="020B0604020202020204" pitchFamily="34" charset="0"/>
              <a:buChar char="•"/>
            </a:pPr>
            <a:r>
              <a:rPr lang="en-GB" sz="1400" kern="1200" dirty="0">
                <a:solidFill>
                  <a:schemeClr val="tx1"/>
                </a:solidFill>
                <a:latin typeface="+mj-lt"/>
                <a:ea typeface="+mn-ea"/>
                <a:cs typeface="+mn-cs"/>
              </a:rPr>
              <a:t>Body copy should use Calibri light.</a:t>
            </a:r>
          </a:p>
          <a:p>
            <a:pPr marL="285750" indent="-285750">
              <a:lnSpc>
                <a:spcPct val="100000"/>
              </a:lnSpc>
              <a:buFont typeface="Arial" panose="020B0604020202020204" pitchFamily="34" charset="0"/>
              <a:buChar char="•"/>
            </a:pPr>
            <a:r>
              <a:rPr lang="en-GB" sz="1400" kern="1200" dirty="0">
                <a:solidFill>
                  <a:schemeClr val="tx1"/>
                </a:solidFill>
                <a:latin typeface="+mj-lt"/>
                <a:ea typeface="+mn-ea"/>
                <a:cs typeface="+mn-cs"/>
              </a:rPr>
              <a:t>Font sizes and alignment are pre-set — please don’t alter the structure</a:t>
            </a:r>
            <a:r>
              <a:rPr lang="en-GB" sz="1400" dirty="0">
                <a:latin typeface="+mj-lt"/>
              </a:rPr>
              <a:t>.</a:t>
            </a:r>
          </a:p>
          <a:p>
            <a:pPr marL="0" indent="0">
              <a:lnSpc>
                <a:spcPct val="100000"/>
              </a:lnSpc>
              <a:buFont typeface="Arial" panose="020B0604020202020204" pitchFamily="34" charset="0"/>
              <a:buNone/>
            </a:pPr>
            <a:endParaRPr lang="en-GB" sz="1400" dirty="0"/>
          </a:p>
          <a:p>
            <a:pPr marL="0" indent="0">
              <a:lnSpc>
                <a:spcPct val="100000"/>
              </a:lnSpc>
              <a:buNone/>
            </a:pPr>
            <a:r>
              <a:rPr lang="en-GB" sz="1600" b="1" dirty="0">
                <a:solidFill>
                  <a:schemeClr val="accent2"/>
                </a:solidFill>
                <a:latin typeface="+mn-lt"/>
              </a:rPr>
              <a:t>Colour Palette</a:t>
            </a:r>
          </a:p>
          <a:p>
            <a:pPr marL="285750" indent="-285750">
              <a:lnSpc>
                <a:spcPct val="100000"/>
              </a:lnSpc>
              <a:buFont typeface="Arial" panose="020B0604020202020204" pitchFamily="34" charset="0"/>
              <a:buChar char="•"/>
            </a:pPr>
            <a:r>
              <a:rPr lang="en-GB" sz="1400" dirty="0">
                <a:solidFill>
                  <a:schemeClr val="tx2"/>
                </a:solidFill>
                <a:latin typeface="+mj-lt"/>
              </a:rPr>
              <a:t>The correct brand colours are already built into the template.</a:t>
            </a:r>
          </a:p>
          <a:p>
            <a:pPr marL="285750" indent="-285750">
              <a:lnSpc>
                <a:spcPct val="100000"/>
              </a:lnSpc>
              <a:buFont typeface="Arial" panose="020B0604020202020204" pitchFamily="34" charset="0"/>
              <a:buChar char="•"/>
            </a:pPr>
            <a:r>
              <a:rPr lang="en-GB" sz="1400" kern="1200" dirty="0">
                <a:solidFill>
                  <a:schemeClr val="tx1"/>
                </a:solidFill>
                <a:latin typeface="+mj-lt"/>
                <a:ea typeface="+mn-ea"/>
                <a:cs typeface="+mn-cs"/>
              </a:rPr>
              <a:t>Use purple (#660099) for all slide titles.</a:t>
            </a:r>
          </a:p>
          <a:p>
            <a:pPr marL="285750" indent="-285750">
              <a:lnSpc>
                <a:spcPct val="100000"/>
              </a:lnSpc>
              <a:buFont typeface="Arial" panose="020B0604020202020204" pitchFamily="34" charset="0"/>
              <a:buChar char="•"/>
            </a:pPr>
            <a:r>
              <a:rPr lang="en-GB" sz="1400" kern="1200" dirty="0">
                <a:solidFill>
                  <a:schemeClr val="tx1"/>
                </a:solidFill>
                <a:latin typeface="+mj-lt"/>
                <a:ea typeface="+mn-ea"/>
                <a:cs typeface="+mn-cs"/>
              </a:rPr>
              <a:t>Use black grey (#1F2130) for body text</a:t>
            </a:r>
            <a:r>
              <a:rPr lang="en-GB" sz="1400" dirty="0">
                <a:solidFill>
                  <a:schemeClr val="tx2"/>
                </a:solidFill>
                <a:latin typeface="+mj-lt"/>
              </a:rPr>
              <a:t>.</a:t>
            </a:r>
          </a:p>
          <a:p>
            <a:endParaRPr lang="en-US" dirty="0"/>
          </a:p>
        </p:txBody>
      </p:sp>
      <p:sp>
        <p:nvSpPr>
          <p:cNvPr id="10" name="TextBox 9">
            <a:extLst>
              <a:ext uri="{FF2B5EF4-FFF2-40B4-BE49-F238E27FC236}">
                <a16:creationId xmlns:a16="http://schemas.microsoft.com/office/drawing/2014/main" id="{F5515221-C986-2C67-4C83-2FBF978FD331}"/>
              </a:ext>
            </a:extLst>
          </p:cNvPr>
          <p:cNvSpPr txBox="1"/>
          <p:nvPr userDrawn="1"/>
        </p:nvSpPr>
        <p:spPr>
          <a:xfrm>
            <a:off x="838200" y="929470"/>
            <a:ext cx="9744307" cy="553998"/>
          </a:xfrm>
          <a:prstGeom prst="rect">
            <a:avLst/>
          </a:prstGeom>
          <a:noFill/>
        </p:spPr>
        <p:txBody>
          <a:bodyPr wrap="square" rtlCol="0">
            <a:spAutoFit/>
          </a:bodyPr>
          <a:lstStyle/>
          <a:p>
            <a:r>
              <a:rPr lang="en-GB" sz="3000" b="0" dirty="0">
                <a:solidFill>
                  <a:srgbClr val="660099"/>
                </a:solidFill>
                <a:latin typeface="+mj-lt"/>
              </a:rPr>
              <a:t>Using</a:t>
            </a:r>
            <a:r>
              <a:rPr lang="en-GB" sz="3000" b="0" dirty="0">
                <a:solidFill>
                  <a:srgbClr val="660099"/>
                </a:solidFill>
              </a:rPr>
              <a:t> </a:t>
            </a:r>
            <a:r>
              <a:rPr lang="en-GB" sz="3000" b="0" dirty="0">
                <a:solidFill>
                  <a:srgbClr val="660099"/>
                </a:solidFill>
                <a:latin typeface="+mj-lt"/>
              </a:rPr>
              <a:t>This</a:t>
            </a:r>
            <a:r>
              <a:rPr lang="en-GB" sz="3000" b="0" dirty="0">
                <a:solidFill>
                  <a:srgbClr val="660099"/>
                </a:solidFill>
              </a:rPr>
              <a:t> </a:t>
            </a:r>
            <a:r>
              <a:rPr lang="en-GB" sz="3000" b="1" dirty="0">
                <a:solidFill>
                  <a:srgbClr val="660099"/>
                </a:solidFill>
              </a:rPr>
              <a:t>Slide Deck </a:t>
            </a:r>
            <a:r>
              <a:rPr lang="en-GB" sz="3000" b="0" dirty="0">
                <a:solidFill>
                  <a:srgbClr val="660099"/>
                </a:solidFill>
                <a:latin typeface="+mj-lt"/>
              </a:rPr>
              <a:t>Template</a:t>
            </a:r>
            <a:endParaRPr lang="en-US" sz="3000" b="0" dirty="0">
              <a:solidFill>
                <a:srgbClr val="660099"/>
              </a:solidFill>
              <a:latin typeface="+mj-lt"/>
            </a:endParaRPr>
          </a:p>
        </p:txBody>
      </p:sp>
      <p:sp>
        <p:nvSpPr>
          <p:cNvPr id="11" name="TextBox 10">
            <a:extLst>
              <a:ext uri="{FF2B5EF4-FFF2-40B4-BE49-F238E27FC236}">
                <a16:creationId xmlns:a16="http://schemas.microsoft.com/office/drawing/2014/main" id="{84A76114-CF41-2543-32B1-D9068847B419}"/>
              </a:ext>
            </a:extLst>
          </p:cNvPr>
          <p:cNvSpPr txBox="1"/>
          <p:nvPr userDrawn="1"/>
        </p:nvSpPr>
        <p:spPr>
          <a:xfrm>
            <a:off x="838200" y="1639408"/>
            <a:ext cx="9039447" cy="523220"/>
          </a:xfrm>
          <a:prstGeom prst="rect">
            <a:avLst/>
          </a:prstGeom>
          <a:noFill/>
        </p:spPr>
        <p:txBody>
          <a:bodyPr wrap="square" rtlCol="0">
            <a:spAutoFit/>
          </a:bodyPr>
          <a:lstStyle/>
          <a:p>
            <a:pPr marL="0" indent="0">
              <a:lnSpc>
                <a:spcPct val="100000"/>
              </a:lnSpc>
              <a:buNone/>
            </a:pPr>
            <a:r>
              <a:rPr lang="en-GB" sz="1400" dirty="0">
                <a:latin typeface="+mj-lt"/>
              </a:rPr>
              <a:t>This PowerPoint template has been designed to help you create clear, consistent, and on-brand presentations. Please follow the guidance below to maintain a high visual standard across all internal and external communications.</a:t>
            </a:r>
            <a:endParaRPr lang="en-US" sz="1400" dirty="0">
              <a:latin typeface="+mj-lt"/>
            </a:endParaRPr>
          </a:p>
        </p:txBody>
      </p:sp>
      <p:sp>
        <p:nvSpPr>
          <p:cNvPr id="2" name="Rectangle 1">
            <a:extLst>
              <a:ext uri="{FF2B5EF4-FFF2-40B4-BE49-F238E27FC236}">
                <a16:creationId xmlns:a16="http://schemas.microsoft.com/office/drawing/2014/main" id="{BBA676BF-C723-22B7-E3A2-282BB98C2073}"/>
              </a:ext>
            </a:extLst>
          </p:cNvPr>
          <p:cNvSpPr/>
          <p:nvPr userDrawn="1"/>
        </p:nvSpPr>
        <p:spPr>
          <a:xfrm>
            <a:off x="6806717" y="2694449"/>
            <a:ext cx="3775790" cy="2880000"/>
          </a:xfrm>
          <a:prstGeom prst="rect">
            <a:avLst/>
          </a:prstGeom>
          <a:solidFill>
            <a:schemeClr val="bg1"/>
          </a:solidFill>
          <a:ln>
            <a:noFill/>
          </a:ln>
          <a:effectLst>
            <a:outerShdw blurRad="419100" dist="1397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en-GB" sz="1400" b="1" dirty="0">
                <a:solidFill>
                  <a:srgbClr val="660099"/>
                </a:solidFill>
              </a:rPr>
              <a:t>Need more help or layouts?</a:t>
            </a:r>
          </a:p>
          <a:p>
            <a:pPr algn="ctr"/>
            <a:endParaRPr lang="en-GB" sz="1400" b="1" dirty="0">
              <a:solidFill>
                <a:srgbClr val="1F2031"/>
              </a:solidFill>
            </a:endParaRPr>
          </a:p>
          <a:p>
            <a:pPr algn="ctr"/>
            <a:r>
              <a:rPr lang="en-GB" sz="1400" dirty="0">
                <a:solidFill>
                  <a:srgbClr val="1F2031"/>
                </a:solidFill>
                <a:latin typeface="+mj-lt"/>
              </a:rPr>
              <a:t>If you need additional slide variations, help adding branded elements, or advice on formatting, please contact: </a:t>
            </a:r>
            <a:r>
              <a:rPr lang="en-GB" sz="1400" b="0" dirty="0">
                <a:solidFill>
                  <a:srgbClr val="3DB6FF"/>
                </a:solidFill>
                <a:hlinkClick r:id="rId3"/>
              </a:rPr>
              <a:t>marketing@elephantsdontforget.com</a:t>
            </a:r>
            <a:endParaRPr lang="en-GB" sz="1400" b="0" dirty="0">
              <a:solidFill>
                <a:srgbClr val="3DB6FF"/>
              </a:solidFill>
            </a:endParaRPr>
          </a:p>
        </p:txBody>
      </p:sp>
    </p:spTree>
    <p:extLst>
      <p:ext uri="{BB962C8B-B14F-4D97-AF65-F5344CB8AC3E}">
        <p14:creationId xmlns:p14="http://schemas.microsoft.com/office/powerpoint/2010/main" val="221959115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Using This Slide Deck Template 2">
    <p:bg>
      <p:bgRef idx="1001">
        <a:schemeClr val="bg2"/>
      </p:bgRef>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B85562CE-1CE5-E8F2-F8AB-0A3D147265BA}"/>
              </a:ext>
            </a:extLst>
          </p:cNvPr>
          <p:cNvSpPr txBox="1">
            <a:spLocks/>
          </p:cNvSpPr>
          <p:nvPr userDrawn="1"/>
        </p:nvSpPr>
        <p:spPr>
          <a:xfrm>
            <a:off x="985520" y="631287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5" name="Freeform 2">
            <a:extLst>
              <a:ext uri="{FF2B5EF4-FFF2-40B4-BE49-F238E27FC236}">
                <a16:creationId xmlns:a16="http://schemas.microsoft.com/office/drawing/2014/main" id="{19CD83BB-9D6C-ED37-367F-590F3CD0F389}"/>
              </a:ext>
            </a:extLst>
          </p:cNvPr>
          <p:cNvSpPr/>
          <p:nvPr userDrawn="1"/>
        </p:nvSpPr>
        <p:spPr>
          <a:xfrm>
            <a:off x="9193273" y="506"/>
            <a:ext cx="2998727" cy="6857494"/>
          </a:xfrm>
          <a:custGeom>
            <a:avLst/>
            <a:gdLst/>
            <a:ahLst/>
            <a:cxnLst/>
            <a:rect l="l" t="t" r="r" b="b"/>
            <a:pathLst>
              <a:path w="4498091" h="10286241">
                <a:moveTo>
                  <a:pt x="0" y="0"/>
                </a:moveTo>
                <a:lnTo>
                  <a:pt x="4498091" y="0"/>
                </a:lnTo>
                <a:lnTo>
                  <a:pt x="4498091" y="10286241"/>
                </a:lnTo>
                <a:lnTo>
                  <a:pt x="0" y="10286241"/>
                </a:lnTo>
                <a:lnTo>
                  <a:pt x="0" y="0"/>
                </a:lnTo>
                <a:close/>
              </a:path>
            </a:pathLst>
          </a:custGeom>
          <a:blipFill>
            <a:blip r:embed="rId2"/>
            <a:stretch>
              <a:fillRect r="-3763"/>
            </a:stretch>
          </a:blipFill>
        </p:spPr>
        <p:txBody>
          <a:bodyPr/>
          <a:lstStyle/>
          <a:p>
            <a:endParaRPr lang="en-US" sz="1200"/>
          </a:p>
        </p:txBody>
      </p:sp>
      <p:sp>
        <p:nvSpPr>
          <p:cNvPr id="9" name="TextBox 8">
            <a:extLst>
              <a:ext uri="{FF2B5EF4-FFF2-40B4-BE49-F238E27FC236}">
                <a16:creationId xmlns:a16="http://schemas.microsoft.com/office/drawing/2014/main" id="{B75B5CAE-ECD5-6234-0E31-69D91DC07113}"/>
              </a:ext>
            </a:extLst>
          </p:cNvPr>
          <p:cNvSpPr txBox="1"/>
          <p:nvPr userDrawn="1"/>
        </p:nvSpPr>
        <p:spPr>
          <a:xfrm>
            <a:off x="838200" y="1660646"/>
            <a:ext cx="5339576" cy="3724096"/>
          </a:xfrm>
          <a:prstGeom prst="rect">
            <a:avLst/>
          </a:prstGeom>
          <a:noFill/>
        </p:spPr>
        <p:txBody>
          <a:bodyPr wrap="square" rtlCol="0">
            <a:spAutoFit/>
          </a:bodyPr>
          <a:lstStyle/>
          <a:p>
            <a:pPr marL="0" indent="0">
              <a:lnSpc>
                <a:spcPct val="150000"/>
              </a:lnSpc>
              <a:buNone/>
            </a:pPr>
            <a:r>
              <a:rPr lang="en-GB" b="1" dirty="0">
                <a:solidFill>
                  <a:srgbClr val="660099"/>
                </a:solidFill>
              </a:rPr>
              <a:t>Using the Slide Templates</a:t>
            </a:r>
          </a:p>
          <a:p>
            <a:pPr marL="0" indent="0">
              <a:buFont typeface="Arial" panose="020B0604020202020204" pitchFamily="34" charset="0"/>
              <a:buNone/>
            </a:pPr>
            <a:r>
              <a:rPr lang="en-GB" sz="1400" dirty="0">
                <a:latin typeface="+mj-lt"/>
              </a:rPr>
              <a:t>A full library of branded layouts is available in the </a:t>
            </a:r>
            <a:r>
              <a:rPr lang="en-GB" sz="1400" b="1" dirty="0">
                <a:latin typeface="+mj-lt"/>
              </a:rPr>
              <a:t>Master Slide</a:t>
            </a:r>
            <a:r>
              <a:rPr lang="en-GB" sz="1400" dirty="0">
                <a:latin typeface="+mj-lt"/>
              </a:rPr>
              <a:t> section.</a:t>
            </a:r>
          </a:p>
          <a:p>
            <a:pPr marL="0" indent="0">
              <a:buFont typeface="Arial" panose="020B0604020202020204" pitchFamily="34" charset="0"/>
              <a:buNone/>
            </a:pPr>
            <a:endParaRPr lang="en-GB" sz="1400" dirty="0">
              <a:latin typeface="+mj-lt"/>
            </a:endParaRPr>
          </a:p>
          <a:p>
            <a:pPr marL="0" indent="0">
              <a:buFont typeface="Arial" panose="020B0604020202020204" pitchFamily="34" charset="0"/>
              <a:buNone/>
            </a:pPr>
            <a:r>
              <a:rPr lang="en-GB" sz="1400" b="1" dirty="0">
                <a:solidFill>
                  <a:schemeClr val="tx2"/>
                </a:solidFill>
                <a:latin typeface="+mn-lt"/>
              </a:rPr>
              <a:t>To insert a slide from the template:</a:t>
            </a:r>
          </a:p>
          <a:p>
            <a:pPr marL="285750" indent="-285750">
              <a:buFont typeface="Arial" panose="020B0604020202020204" pitchFamily="34" charset="0"/>
              <a:buChar char="•"/>
            </a:pPr>
            <a:r>
              <a:rPr lang="en-GB" sz="1400" dirty="0">
                <a:solidFill>
                  <a:schemeClr val="tx2"/>
                </a:solidFill>
                <a:latin typeface="+mj-lt"/>
              </a:rPr>
              <a:t>Click the </a:t>
            </a:r>
            <a:r>
              <a:rPr lang="en-GB" sz="1400" b="1" dirty="0">
                <a:solidFill>
                  <a:schemeClr val="tx2"/>
                </a:solidFill>
                <a:latin typeface="+mj-lt"/>
              </a:rPr>
              <a:t>arrow next to “New Slide”</a:t>
            </a:r>
            <a:r>
              <a:rPr lang="en-GB" sz="1400" dirty="0">
                <a:solidFill>
                  <a:schemeClr val="tx2"/>
                </a:solidFill>
                <a:latin typeface="+mj-lt"/>
              </a:rPr>
              <a:t> in the toolbar.</a:t>
            </a:r>
          </a:p>
          <a:p>
            <a:pPr marL="285750" indent="-285750">
              <a:buFont typeface="Arial" panose="020B0604020202020204" pitchFamily="34" charset="0"/>
              <a:buChar char="•"/>
            </a:pPr>
            <a:r>
              <a:rPr lang="en-GB" sz="1400" dirty="0">
                <a:solidFill>
                  <a:schemeClr val="tx2"/>
                </a:solidFill>
                <a:latin typeface="+mj-lt"/>
              </a:rPr>
              <a:t>Select the appropriate slide layout from the list.</a:t>
            </a:r>
          </a:p>
          <a:p>
            <a:pPr marL="285750" indent="-285750">
              <a:buFont typeface="Arial" panose="020B0604020202020204" pitchFamily="34" charset="0"/>
              <a:buChar char="•"/>
            </a:pPr>
            <a:r>
              <a:rPr lang="en-GB" sz="1400" dirty="0">
                <a:solidFill>
                  <a:schemeClr val="tx2"/>
                </a:solidFill>
                <a:latin typeface="+mj-lt"/>
              </a:rPr>
              <a:t>Placeholder copy is provided to show structure and guidance for content.</a:t>
            </a:r>
          </a:p>
          <a:p>
            <a:pPr marL="0" indent="0">
              <a:buFont typeface="Arial" panose="020B0604020202020204" pitchFamily="34" charset="0"/>
              <a:buNone/>
            </a:pPr>
            <a:endParaRPr lang="en-GB" sz="1400" dirty="0">
              <a:solidFill>
                <a:schemeClr val="tx2"/>
              </a:solidFill>
              <a:latin typeface="+mj-lt"/>
            </a:endParaRPr>
          </a:p>
          <a:p>
            <a:pPr marL="0" indent="0">
              <a:lnSpc>
                <a:spcPct val="150000"/>
              </a:lnSpc>
              <a:buNone/>
            </a:pPr>
            <a:r>
              <a:rPr lang="en-GB" b="1" dirty="0">
                <a:solidFill>
                  <a:srgbClr val="660099"/>
                </a:solidFill>
                <a:latin typeface="+mn-lt"/>
              </a:rPr>
              <a:t>Prebuilt Slides in the Deck</a:t>
            </a:r>
          </a:p>
          <a:p>
            <a:r>
              <a:rPr lang="en-GB" sz="1400" dirty="0"/>
              <a:t>The main deck </a:t>
            </a:r>
            <a:r>
              <a:rPr lang="en-GB" sz="1400" dirty="0">
                <a:latin typeface="+mj-lt"/>
              </a:rPr>
              <a:t>includes </a:t>
            </a:r>
            <a:r>
              <a:rPr lang="en-GB" sz="1400" b="1" dirty="0">
                <a:latin typeface="+mj-lt"/>
              </a:rPr>
              <a:t>ready-to-use slides</a:t>
            </a:r>
            <a:r>
              <a:rPr lang="en-GB" sz="1400" dirty="0">
                <a:latin typeface="+mj-lt"/>
              </a:rPr>
              <a:t> that follow the master layout.</a:t>
            </a:r>
          </a:p>
          <a:p>
            <a:endParaRPr lang="en-GB" sz="1400" dirty="0"/>
          </a:p>
          <a:p>
            <a:r>
              <a:rPr lang="en-GB" sz="1400" dirty="0"/>
              <a:t>You can duplicate and edit these directly without opening the master view.</a:t>
            </a:r>
          </a:p>
        </p:txBody>
      </p:sp>
      <p:sp>
        <p:nvSpPr>
          <p:cNvPr id="10" name="TextBox 9">
            <a:extLst>
              <a:ext uri="{FF2B5EF4-FFF2-40B4-BE49-F238E27FC236}">
                <a16:creationId xmlns:a16="http://schemas.microsoft.com/office/drawing/2014/main" id="{F5515221-C986-2C67-4C83-2FBF978FD331}"/>
              </a:ext>
            </a:extLst>
          </p:cNvPr>
          <p:cNvSpPr txBox="1"/>
          <p:nvPr userDrawn="1"/>
        </p:nvSpPr>
        <p:spPr>
          <a:xfrm>
            <a:off x="838200" y="940265"/>
            <a:ext cx="9744307" cy="553998"/>
          </a:xfrm>
          <a:prstGeom prst="rect">
            <a:avLst/>
          </a:prstGeom>
          <a:noFill/>
        </p:spPr>
        <p:txBody>
          <a:bodyPr wrap="square" rtlCol="0">
            <a:spAutoFit/>
          </a:bodyPr>
          <a:lstStyle/>
          <a:p>
            <a:r>
              <a:rPr lang="en-GB" sz="3000" b="0" dirty="0">
                <a:solidFill>
                  <a:srgbClr val="660099"/>
                </a:solidFill>
                <a:latin typeface="+mj-lt"/>
              </a:rPr>
              <a:t>Using This </a:t>
            </a:r>
            <a:r>
              <a:rPr lang="en-GB" sz="3000" b="1" dirty="0">
                <a:solidFill>
                  <a:srgbClr val="660099"/>
                </a:solidFill>
              </a:rPr>
              <a:t>Slide Deck </a:t>
            </a:r>
            <a:r>
              <a:rPr lang="en-GB" sz="3000" b="0" dirty="0">
                <a:solidFill>
                  <a:srgbClr val="660099"/>
                </a:solidFill>
                <a:latin typeface="+mj-lt"/>
              </a:rPr>
              <a:t>Template</a:t>
            </a:r>
            <a:endParaRPr lang="en-US" sz="3000" b="0" dirty="0">
              <a:solidFill>
                <a:srgbClr val="660099"/>
              </a:solidFill>
              <a:latin typeface="+mj-lt"/>
            </a:endParaRPr>
          </a:p>
        </p:txBody>
      </p:sp>
      <p:pic>
        <p:nvPicPr>
          <p:cNvPr id="3" name="Picture 2" descr="A screenshot of a computer&#10;&#10;AI-generated content may be incorrect.">
            <a:extLst>
              <a:ext uri="{FF2B5EF4-FFF2-40B4-BE49-F238E27FC236}">
                <a16:creationId xmlns:a16="http://schemas.microsoft.com/office/drawing/2014/main" id="{00A3C48E-59E5-D9C2-6DF1-923876ED007F}"/>
              </a:ext>
            </a:extLst>
          </p:cNvPr>
          <p:cNvPicPr>
            <a:picLocks noChangeAspect="1"/>
          </p:cNvPicPr>
          <p:nvPr userDrawn="1"/>
        </p:nvPicPr>
        <p:blipFill>
          <a:blip r:embed="rId3"/>
          <a:srcRect r="44765"/>
          <a:stretch>
            <a:fillRect/>
          </a:stretch>
        </p:blipFill>
        <p:spPr>
          <a:xfrm>
            <a:off x="6637692" y="1102595"/>
            <a:ext cx="4851147" cy="4697646"/>
          </a:xfrm>
          <a:prstGeom prst="rect">
            <a:avLst/>
          </a:prstGeom>
        </p:spPr>
      </p:pic>
      <p:cxnSp>
        <p:nvCxnSpPr>
          <p:cNvPr id="6" name="Straight Arrow Connector 5">
            <a:extLst>
              <a:ext uri="{FF2B5EF4-FFF2-40B4-BE49-F238E27FC236}">
                <a16:creationId xmlns:a16="http://schemas.microsoft.com/office/drawing/2014/main" id="{9CAEE28B-81F4-6050-CC09-67B72639F398}"/>
              </a:ext>
            </a:extLst>
          </p:cNvPr>
          <p:cNvCxnSpPr>
            <a:cxnSpLocks/>
          </p:cNvCxnSpPr>
          <p:nvPr userDrawn="1"/>
        </p:nvCxnSpPr>
        <p:spPr>
          <a:xfrm flipV="1">
            <a:off x="4917233" y="1494263"/>
            <a:ext cx="2576387" cy="13982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0022493"/>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Using This Slide Deck Template 3">
    <p:bg>
      <p:bgRef idx="1001">
        <a:schemeClr val="bg2"/>
      </p:bgRef>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B85562CE-1CE5-E8F2-F8AB-0A3D147265BA}"/>
              </a:ext>
            </a:extLst>
          </p:cNvPr>
          <p:cNvSpPr txBox="1">
            <a:spLocks/>
          </p:cNvSpPr>
          <p:nvPr userDrawn="1"/>
        </p:nvSpPr>
        <p:spPr>
          <a:xfrm>
            <a:off x="985520" y="631287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5" name="Freeform 2">
            <a:extLst>
              <a:ext uri="{FF2B5EF4-FFF2-40B4-BE49-F238E27FC236}">
                <a16:creationId xmlns:a16="http://schemas.microsoft.com/office/drawing/2014/main" id="{19CD83BB-9D6C-ED37-367F-590F3CD0F389}"/>
              </a:ext>
            </a:extLst>
          </p:cNvPr>
          <p:cNvSpPr/>
          <p:nvPr userDrawn="1"/>
        </p:nvSpPr>
        <p:spPr>
          <a:xfrm>
            <a:off x="9193273" y="506"/>
            <a:ext cx="2998727" cy="6857494"/>
          </a:xfrm>
          <a:custGeom>
            <a:avLst/>
            <a:gdLst/>
            <a:ahLst/>
            <a:cxnLst/>
            <a:rect l="l" t="t" r="r" b="b"/>
            <a:pathLst>
              <a:path w="4498091" h="10286241">
                <a:moveTo>
                  <a:pt x="0" y="0"/>
                </a:moveTo>
                <a:lnTo>
                  <a:pt x="4498091" y="0"/>
                </a:lnTo>
                <a:lnTo>
                  <a:pt x="4498091" y="10286241"/>
                </a:lnTo>
                <a:lnTo>
                  <a:pt x="0" y="10286241"/>
                </a:lnTo>
                <a:lnTo>
                  <a:pt x="0" y="0"/>
                </a:lnTo>
                <a:close/>
              </a:path>
            </a:pathLst>
          </a:custGeom>
          <a:blipFill>
            <a:blip r:embed="rId2"/>
            <a:stretch>
              <a:fillRect r="-3763"/>
            </a:stretch>
          </a:blipFill>
        </p:spPr>
        <p:txBody>
          <a:bodyPr/>
          <a:lstStyle/>
          <a:p>
            <a:endParaRPr lang="en-US" sz="1200"/>
          </a:p>
        </p:txBody>
      </p:sp>
      <p:sp>
        <p:nvSpPr>
          <p:cNvPr id="9" name="TextBox 8">
            <a:extLst>
              <a:ext uri="{FF2B5EF4-FFF2-40B4-BE49-F238E27FC236}">
                <a16:creationId xmlns:a16="http://schemas.microsoft.com/office/drawing/2014/main" id="{B75B5CAE-ECD5-6234-0E31-69D91DC07113}"/>
              </a:ext>
            </a:extLst>
          </p:cNvPr>
          <p:cNvSpPr txBox="1"/>
          <p:nvPr userDrawn="1"/>
        </p:nvSpPr>
        <p:spPr>
          <a:xfrm>
            <a:off x="838200" y="1593399"/>
            <a:ext cx="10232333" cy="938719"/>
          </a:xfrm>
          <a:prstGeom prst="rect">
            <a:avLst/>
          </a:prstGeom>
          <a:noFill/>
        </p:spPr>
        <p:txBody>
          <a:bodyPr wrap="square" rtlCol="0">
            <a:spAutoFit/>
          </a:bodyPr>
          <a:lstStyle/>
          <a:p>
            <a:pPr marL="0" indent="0">
              <a:lnSpc>
                <a:spcPct val="150000"/>
              </a:lnSpc>
              <a:buNone/>
            </a:pPr>
            <a:r>
              <a:rPr lang="en-GB" b="1" dirty="0">
                <a:solidFill>
                  <a:srgbClr val="660099"/>
                </a:solidFill>
              </a:rPr>
              <a:t>Working with Images, Icons &amp; Logos</a:t>
            </a:r>
          </a:p>
          <a:p>
            <a:pPr marL="0" indent="0">
              <a:lnSpc>
                <a:spcPct val="100000"/>
              </a:lnSpc>
              <a:buNone/>
            </a:pPr>
            <a:r>
              <a:rPr lang="en-GB" sz="1400" dirty="0"/>
              <a:t>None of these elements are embedded in the </a:t>
            </a:r>
            <a:r>
              <a:rPr lang="en-GB" sz="1400" b="1" dirty="0"/>
              <a:t>master template layouts </a:t>
            </a:r>
            <a:r>
              <a:rPr lang="en-GB" sz="1400" b="0" dirty="0"/>
              <a:t>and</a:t>
            </a:r>
            <a:r>
              <a:rPr lang="en-GB" sz="1400" dirty="0"/>
              <a:t> they need to be added or replaced manually depending on the type of slide you are working with.</a:t>
            </a:r>
          </a:p>
        </p:txBody>
      </p:sp>
      <p:sp>
        <p:nvSpPr>
          <p:cNvPr id="10" name="TextBox 9">
            <a:extLst>
              <a:ext uri="{FF2B5EF4-FFF2-40B4-BE49-F238E27FC236}">
                <a16:creationId xmlns:a16="http://schemas.microsoft.com/office/drawing/2014/main" id="{F5515221-C986-2C67-4C83-2FBF978FD331}"/>
              </a:ext>
            </a:extLst>
          </p:cNvPr>
          <p:cNvSpPr txBox="1"/>
          <p:nvPr userDrawn="1"/>
        </p:nvSpPr>
        <p:spPr>
          <a:xfrm>
            <a:off x="838200" y="956400"/>
            <a:ext cx="9744307" cy="553998"/>
          </a:xfrm>
          <a:prstGeom prst="rect">
            <a:avLst/>
          </a:prstGeom>
          <a:noFill/>
        </p:spPr>
        <p:txBody>
          <a:bodyPr wrap="square" rtlCol="0">
            <a:spAutoFit/>
          </a:bodyPr>
          <a:lstStyle/>
          <a:p>
            <a:r>
              <a:rPr lang="en-GB" sz="3000" b="0" dirty="0">
                <a:solidFill>
                  <a:srgbClr val="660099"/>
                </a:solidFill>
                <a:latin typeface="+mj-lt"/>
              </a:rPr>
              <a:t>Using This </a:t>
            </a:r>
            <a:r>
              <a:rPr lang="en-GB" sz="3000" b="1" dirty="0">
                <a:solidFill>
                  <a:srgbClr val="660099"/>
                </a:solidFill>
              </a:rPr>
              <a:t>Slide Deck </a:t>
            </a:r>
            <a:r>
              <a:rPr lang="en-GB" sz="3000" b="0" dirty="0">
                <a:solidFill>
                  <a:srgbClr val="660099"/>
                </a:solidFill>
                <a:latin typeface="+mj-lt"/>
              </a:rPr>
              <a:t>Template</a:t>
            </a:r>
            <a:endParaRPr lang="en-US" sz="3000" b="0" dirty="0">
              <a:solidFill>
                <a:srgbClr val="660099"/>
              </a:solidFill>
              <a:latin typeface="+mj-lt"/>
            </a:endParaRPr>
          </a:p>
        </p:txBody>
      </p:sp>
      <p:sp>
        <p:nvSpPr>
          <p:cNvPr id="2" name="TextBox 1">
            <a:extLst>
              <a:ext uri="{FF2B5EF4-FFF2-40B4-BE49-F238E27FC236}">
                <a16:creationId xmlns:a16="http://schemas.microsoft.com/office/drawing/2014/main" id="{DD3C5AB7-9748-8A5E-B90C-AB935B05FBA9}"/>
              </a:ext>
            </a:extLst>
          </p:cNvPr>
          <p:cNvSpPr txBox="1"/>
          <p:nvPr userDrawn="1"/>
        </p:nvSpPr>
        <p:spPr>
          <a:xfrm>
            <a:off x="6350630" y="2760503"/>
            <a:ext cx="5070405" cy="3539430"/>
          </a:xfrm>
          <a:prstGeom prst="rect">
            <a:avLst/>
          </a:prstGeom>
          <a:noFill/>
        </p:spPr>
        <p:txBody>
          <a:bodyPr wrap="square" rtlCol="0">
            <a:spAutoFit/>
          </a:bodyPr>
          <a:lstStyle/>
          <a:p>
            <a:r>
              <a:rPr lang="en-GB" sz="1400" b="1" dirty="0">
                <a:solidFill>
                  <a:schemeClr val="tx2"/>
                </a:solidFill>
              </a:rPr>
              <a:t>In Ready-to-Use Slides</a:t>
            </a:r>
          </a:p>
          <a:p>
            <a:r>
              <a:rPr lang="en-GB" sz="1400" dirty="0">
                <a:solidFill>
                  <a:schemeClr val="tx2"/>
                </a:solidFill>
              </a:rPr>
              <a:t>If you’re editing a slide already built in the main deck:</a:t>
            </a:r>
          </a:p>
          <a:p>
            <a:endParaRPr lang="en-GB" sz="1400" dirty="0">
              <a:solidFill>
                <a:schemeClr val="tx2"/>
              </a:solidFill>
            </a:endParaRPr>
          </a:p>
          <a:p>
            <a:r>
              <a:rPr lang="en-GB" sz="1400" b="1" dirty="0">
                <a:solidFill>
                  <a:schemeClr val="tx2"/>
                </a:solidFill>
              </a:rPr>
              <a:t>Icons</a:t>
            </a:r>
            <a:endParaRPr lang="en-GB" sz="1400" dirty="0">
              <a:solidFill>
                <a:schemeClr val="tx2"/>
              </a:solidFill>
            </a:endParaRPr>
          </a:p>
          <a:p>
            <a:pPr marL="742950" lvl="1" indent="-285750">
              <a:buFont typeface="Arial" panose="020B0604020202020204" pitchFamily="34" charset="0"/>
              <a:buChar char="•"/>
            </a:pPr>
            <a:r>
              <a:rPr lang="en-GB" sz="1400" b="0" dirty="0">
                <a:solidFill>
                  <a:schemeClr val="tx2"/>
                </a:solidFill>
                <a:latin typeface="+mj-lt"/>
              </a:rPr>
              <a:t>Delete the existing icon if needed.</a:t>
            </a:r>
          </a:p>
          <a:p>
            <a:pPr marL="742950" lvl="1" indent="-285750">
              <a:buFont typeface="Arial" panose="020B0604020202020204" pitchFamily="34" charset="0"/>
              <a:buChar char="•"/>
            </a:pPr>
            <a:r>
              <a:rPr lang="en-GB" sz="1400" b="0" dirty="0">
                <a:solidFill>
                  <a:schemeClr val="tx2"/>
                </a:solidFill>
                <a:latin typeface="+mj-lt"/>
              </a:rPr>
              <a:t>Choose a replacement from the icon directory at the back of the main deck and place it in the same position (typically top left).</a:t>
            </a:r>
          </a:p>
          <a:p>
            <a:pPr marL="457200" lvl="1" indent="0">
              <a:buFont typeface="Arial" panose="020B0604020202020204" pitchFamily="34" charset="0"/>
              <a:buNone/>
            </a:pPr>
            <a:endParaRPr lang="en-GB" sz="1400" dirty="0">
              <a:solidFill>
                <a:schemeClr val="tx2"/>
              </a:solidFill>
            </a:endParaRPr>
          </a:p>
          <a:p>
            <a:r>
              <a:rPr lang="en-GB" sz="1400" b="1" dirty="0">
                <a:solidFill>
                  <a:schemeClr val="tx2"/>
                </a:solidFill>
              </a:rPr>
              <a:t>Screenshots, Graphs, and Logos</a:t>
            </a:r>
            <a:endParaRPr lang="en-GB" sz="1400" dirty="0">
              <a:solidFill>
                <a:schemeClr val="tx2"/>
              </a:solidFill>
            </a:endParaRPr>
          </a:p>
          <a:p>
            <a:pPr marL="742950" lvl="1" indent="-285750">
              <a:buFont typeface="Arial" panose="020B0604020202020204" pitchFamily="34" charset="0"/>
              <a:buChar char="•"/>
            </a:pPr>
            <a:r>
              <a:rPr lang="en-GB" sz="1400" b="0" dirty="0">
                <a:solidFill>
                  <a:schemeClr val="tx2"/>
                </a:solidFill>
                <a:latin typeface="+mj-lt"/>
              </a:rPr>
              <a:t>Replace the existing image, graph, or logo by pasting your new content over the top. Or you may be able to right click on editable content, then select </a:t>
            </a:r>
            <a:r>
              <a:rPr lang="en-GB" sz="1400" b="0" i="1" dirty="0">
                <a:solidFill>
                  <a:schemeClr val="tx2"/>
                </a:solidFill>
                <a:latin typeface="+mj-lt"/>
              </a:rPr>
              <a:t>Change Picture</a:t>
            </a:r>
            <a:r>
              <a:rPr lang="en-GB" sz="1400" b="0" dirty="0">
                <a:solidFill>
                  <a:schemeClr val="tx2"/>
                </a:solidFill>
                <a:latin typeface="+mj-lt"/>
              </a:rPr>
              <a:t>.</a:t>
            </a:r>
          </a:p>
          <a:p>
            <a:pPr marL="742950" lvl="1" indent="-285750">
              <a:buFont typeface="Arial" panose="020B0604020202020204" pitchFamily="34" charset="0"/>
              <a:buChar char="•"/>
            </a:pPr>
            <a:r>
              <a:rPr lang="en-GB" sz="1400" b="0" dirty="0">
                <a:solidFill>
                  <a:schemeClr val="tx2"/>
                </a:solidFill>
                <a:latin typeface="+mj-lt"/>
              </a:rPr>
              <a:t>Make sure you retain alignment, sizing, and spacing for a clean, consistent finish.</a:t>
            </a:r>
          </a:p>
          <a:p>
            <a:pPr marL="457200" lvl="1" indent="0">
              <a:buFont typeface="Arial" panose="020B0604020202020204" pitchFamily="34" charset="0"/>
              <a:buNone/>
            </a:pPr>
            <a:r>
              <a:rPr lang="en-GB" sz="1400" dirty="0"/>
              <a:t>.</a:t>
            </a:r>
          </a:p>
        </p:txBody>
      </p:sp>
      <p:sp>
        <p:nvSpPr>
          <p:cNvPr id="3" name="TextBox 2">
            <a:extLst>
              <a:ext uri="{FF2B5EF4-FFF2-40B4-BE49-F238E27FC236}">
                <a16:creationId xmlns:a16="http://schemas.microsoft.com/office/drawing/2014/main" id="{38D02B20-ECB7-6169-48FA-261A951DB223}"/>
              </a:ext>
            </a:extLst>
          </p:cNvPr>
          <p:cNvSpPr txBox="1"/>
          <p:nvPr userDrawn="1"/>
        </p:nvSpPr>
        <p:spPr>
          <a:xfrm>
            <a:off x="854970" y="2760503"/>
            <a:ext cx="4719903" cy="3323987"/>
          </a:xfrm>
          <a:prstGeom prst="rect">
            <a:avLst/>
          </a:prstGeom>
          <a:noFill/>
        </p:spPr>
        <p:txBody>
          <a:bodyPr wrap="square" rtlCol="0">
            <a:spAutoFit/>
          </a:bodyPr>
          <a:lstStyle/>
          <a:p>
            <a:r>
              <a:rPr lang="en-GB" sz="1400" b="1" dirty="0">
                <a:solidFill>
                  <a:schemeClr val="tx2"/>
                </a:solidFill>
              </a:rPr>
              <a:t>In Master Template Slides</a:t>
            </a:r>
          </a:p>
          <a:p>
            <a:r>
              <a:rPr lang="en-GB" sz="1400" dirty="0">
                <a:solidFill>
                  <a:schemeClr val="tx2"/>
                </a:solidFill>
              </a:rPr>
              <a:t>If you are inserting a slide from the master layouts:</a:t>
            </a:r>
          </a:p>
          <a:p>
            <a:endParaRPr lang="en-GB" sz="1400" b="1" dirty="0">
              <a:solidFill>
                <a:schemeClr val="tx2"/>
              </a:solidFill>
            </a:endParaRPr>
          </a:p>
          <a:p>
            <a:r>
              <a:rPr lang="en-GB" sz="1400" b="1" dirty="0">
                <a:solidFill>
                  <a:schemeClr val="tx2"/>
                </a:solidFill>
              </a:rPr>
              <a:t>Icons</a:t>
            </a:r>
            <a:endParaRPr lang="en-GB" sz="1400" dirty="0">
              <a:solidFill>
                <a:schemeClr val="tx2"/>
              </a:solidFill>
            </a:endParaRPr>
          </a:p>
          <a:p>
            <a:pPr marL="742950" lvl="1" indent="-285750">
              <a:buFont typeface="Arial" panose="020B0604020202020204" pitchFamily="34" charset="0"/>
              <a:buChar char="•"/>
            </a:pPr>
            <a:r>
              <a:rPr lang="en-GB" sz="1400" dirty="0">
                <a:solidFill>
                  <a:schemeClr val="tx2"/>
                </a:solidFill>
                <a:latin typeface="+mj-lt"/>
              </a:rPr>
              <a:t>Copy your chosen icon from the directory within this deck (or using the linked Google Icons site) and </a:t>
            </a:r>
            <a:r>
              <a:rPr lang="en-GB" sz="1400" b="0" dirty="0">
                <a:solidFill>
                  <a:schemeClr val="tx2"/>
                </a:solidFill>
                <a:latin typeface="+mj-lt"/>
              </a:rPr>
              <a:t>paste it into the slide where the placeholder image box is</a:t>
            </a:r>
          </a:p>
          <a:p>
            <a:pPr marL="742950" lvl="1" indent="-285750">
              <a:buFont typeface="Arial" panose="020B0604020202020204" pitchFamily="34" charset="0"/>
              <a:buChar char="•"/>
            </a:pPr>
            <a:r>
              <a:rPr lang="en-GB" sz="1400" dirty="0">
                <a:solidFill>
                  <a:schemeClr val="tx2"/>
                </a:solidFill>
                <a:latin typeface="+mj-lt"/>
              </a:rPr>
              <a:t>Align and scale it according to the layout design.</a:t>
            </a:r>
          </a:p>
          <a:p>
            <a:pPr marL="457200" lvl="1" indent="0">
              <a:buFont typeface="Arial" panose="020B0604020202020204" pitchFamily="34" charset="0"/>
              <a:buNone/>
            </a:pPr>
            <a:endParaRPr lang="en-GB" sz="1400" dirty="0">
              <a:solidFill>
                <a:schemeClr val="tx2"/>
              </a:solidFill>
            </a:endParaRPr>
          </a:p>
          <a:p>
            <a:r>
              <a:rPr lang="en-GB" sz="1400" b="1" dirty="0">
                <a:solidFill>
                  <a:schemeClr val="tx2"/>
                </a:solidFill>
              </a:rPr>
              <a:t>Screenshots, Graphs, and Logos</a:t>
            </a:r>
            <a:endParaRPr lang="en-GB" sz="1400" dirty="0">
              <a:solidFill>
                <a:schemeClr val="tx2"/>
              </a:solidFill>
            </a:endParaRPr>
          </a:p>
          <a:p>
            <a:pPr marL="742950" lvl="1" indent="-285750">
              <a:buFont typeface="Arial" panose="020B0604020202020204" pitchFamily="34" charset="0"/>
              <a:buChar char="•"/>
            </a:pPr>
            <a:r>
              <a:rPr lang="en-GB" sz="1400" b="0" dirty="0">
                <a:solidFill>
                  <a:schemeClr val="tx2"/>
                </a:solidFill>
                <a:latin typeface="+mj-lt"/>
              </a:rPr>
              <a:t>If the slide contains a placeholder box that says </a:t>
            </a:r>
            <a:r>
              <a:rPr lang="en-GB" sz="1400" b="0" i="1" dirty="0">
                <a:solidFill>
                  <a:schemeClr val="tx2"/>
                </a:solidFill>
                <a:latin typeface="+mj-lt"/>
              </a:rPr>
              <a:t>Insert Image</a:t>
            </a:r>
            <a:r>
              <a:rPr lang="en-GB" sz="1400" b="0" dirty="0">
                <a:solidFill>
                  <a:schemeClr val="tx2"/>
                </a:solidFill>
                <a:latin typeface="+mj-lt"/>
              </a:rPr>
              <a:t> or similar, delete the box first.</a:t>
            </a:r>
          </a:p>
          <a:p>
            <a:pPr marL="742950" lvl="1" indent="-285750">
              <a:buFont typeface="Arial" panose="020B0604020202020204" pitchFamily="34" charset="0"/>
              <a:buChar char="•"/>
            </a:pPr>
            <a:r>
              <a:rPr lang="en-GB" sz="1400" b="0" dirty="0">
                <a:solidFill>
                  <a:schemeClr val="tx2"/>
                </a:solidFill>
                <a:latin typeface="+mj-lt"/>
              </a:rPr>
              <a:t>Then paste your image, graph, or customer logo over the top, aligning it with the intended layout area.</a:t>
            </a:r>
          </a:p>
          <a:p>
            <a:pPr marL="0" indent="0">
              <a:lnSpc>
                <a:spcPct val="100000"/>
              </a:lnSpc>
              <a:buNone/>
            </a:pPr>
            <a:endParaRPr lang="en-GB" sz="1400" dirty="0"/>
          </a:p>
        </p:txBody>
      </p:sp>
    </p:spTree>
    <p:extLst>
      <p:ext uri="{BB962C8B-B14F-4D97-AF65-F5344CB8AC3E}">
        <p14:creationId xmlns:p14="http://schemas.microsoft.com/office/powerpoint/2010/main" val="11408174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cons Suite">
    <p:bg>
      <p:bgRef idx="1001">
        <a:schemeClr val="bg2"/>
      </p:bgRef>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B85562CE-1CE5-E8F2-F8AB-0A3D147265BA}"/>
              </a:ext>
            </a:extLst>
          </p:cNvPr>
          <p:cNvSpPr txBox="1">
            <a:spLocks/>
          </p:cNvSpPr>
          <p:nvPr userDrawn="1"/>
        </p:nvSpPr>
        <p:spPr>
          <a:xfrm>
            <a:off x="985521" y="6312875"/>
            <a:ext cx="446355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dirty="0">
                <a:latin typeface="+mn-lt"/>
                <a:ea typeface="Open Sans Semibold" panose="020B0606030504020204" pitchFamily="34" charset="0"/>
                <a:cs typeface="Open Sans Semibold" panose="020B0606030504020204" pitchFamily="34" charset="0"/>
              </a:rPr>
              <a:t>©</a:t>
            </a:r>
            <a:r>
              <a:rPr lang="en-US" sz="800" b="1" dirty="0">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dirty="0">
                <a:solidFill>
                  <a:srgbClr val="292929"/>
                </a:solidFill>
                <a:latin typeface="+mn-lt"/>
              </a:rPr>
              <a:t>| www.elephantsdontforget.com | Classification: Confidential</a:t>
            </a:r>
          </a:p>
        </p:txBody>
      </p:sp>
      <p:sp>
        <p:nvSpPr>
          <p:cNvPr id="10" name="TextBox 9">
            <a:extLst>
              <a:ext uri="{FF2B5EF4-FFF2-40B4-BE49-F238E27FC236}">
                <a16:creationId xmlns:a16="http://schemas.microsoft.com/office/drawing/2014/main" id="{F5515221-C986-2C67-4C83-2FBF978FD331}"/>
              </a:ext>
            </a:extLst>
          </p:cNvPr>
          <p:cNvSpPr txBox="1"/>
          <p:nvPr userDrawn="1"/>
        </p:nvSpPr>
        <p:spPr>
          <a:xfrm>
            <a:off x="873012" y="1538910"/>
            <a:ext cx="5170714" cy="553998"/>
          </a:xfrm>
          <a:prstGeom prst="rect">
            <a:avLst/>
          </a:prstGeom>
          <a:noFill/>
        </p:spPr>
        <p:txBody>
          <a:bodyPr wrap="square" rtlCol="0">
            <a:spAutoFit/>
          </a:bodyPr>
          <a:lstStyle/>
          <a:p>
            <a:r>
              <a:rPr lang="en-GB" sz="3000" b="0" dirty="0">
                <a:solidFill>
                  <a:srgbClr val="660099"/>
                </a:solidFill>
                <a:latin typeface="+mj-lt"/>
              </a:rPr>
              <a:t>Icons Suite</a:t>
            </a:r>
            <a:endParaRPr lang="en-US" sz="3000" b="0" dirty="0">
              <a:solidFill>
                <a:srgbClr val="660099"/>
              </a:solidFill>
              <a:latin typeface="+mj-lt"/>
            </a:endParaRPr>
          </a:p>
        </p:txBody>
      </p:sp>
      <p:sp>
        <p:nvSpPr>
          <p:cNvPr id="7" name="TextBox 6">
            <a:extLst>
              <a:ext uri="{FF2B5EF4-FFF2-40B4-BE49-F238E27FC236}">
                <a16:creationId xmlns:a16="http://schemas.microsoft.com/office/drawing/2014/main" id="{94BCBBEF-5E36-81C5-9E91-E188B125DEB4}"/>
              </a:ext>
            </a:extLst>
          </p:cNvPr>
          <p:cNvSpPr txBox="1"/>
          <p:nvPr userDrawn="1"/>
        </p:nvSpPr>
        <p:spPr>
          <a:xfrm>
            <a:off x="985521" y="2509921"/>
            <a:ext cx="5010539" cy="2031325"/>
          </a:xfrm>
          <a:prstGeom prst="rect">
            <a:avLst/>
          </a:prstGeom>
          <a:noFill/>
        </p:spPr>
        <p:txBody>
          <a:bodyPr wrap="square" lIns="0" tIns="0" rIns="0" bIns="0" rtlCol="0">
            <a:spAutoFit/>
          </a:bodyPr>
          <a:lstStyle/>
          <a:p>
            <a:r>
              <a:rPr lang="en-US" sz="1200" dirty="0"/>
              <a:t>You can choose from the selection of most used icons to the right, or visit the extensive suite of Google Icons (</a:t>
            </a:r>
            <a:r>
              <a:rPr lang="en-GB" sz="1200" b="0" i="0" dirty="0">
                <a:solidFill>
                  <a:srgbClr val="001D35"/>
                </a:solidFill>
                <a:effectLst/>
                <a:latin typeface="Google Sans"/>
              </a:rPr>
              <a:t>over 2,000), which</a:t>
            </a:r>
            <a:r>
              <a:rPr lang="en-US" sz="1200" dirty="0"/>
              <a:t> can be found here: </a:t>
            </a:r>
            <a:r>
              <a:rPr lang="en-US" sz="1200" dirty="0">
                <a:solidFill>
                  <a:schemeClr val="accent4"/>
                </a:solidFill>
                <a:hlinkClick r:id="rId2"/>
              </a:rPr>
              <a:t>https://fonts.google.com/icons?icon.size=100&amp;icon.color=%23660099</a:t>
            </a:r>
            <a:r>
              <a:rPr lang="en-US" sz="1200" dirty="0">
                <a:solidFill>
                  <a:schemeClr val="accent4"/>
                </a:solidFill>
              </a:rPr>
              <a:t> </a:t>
            </a:r>
          </a:p>
          <a:p>
            <a:endParaRPr lang="en-US" sz="1200" dirty="0"/>
          </a:p>
          <a:p>
            <a:r>
              <a:rPr lang="en-US" sz="1200" dirty="0"/>
              <a:t>To use those, simply: </a:t>
            </a:r>
          </a:p>
          <a:p>
            <a:endParaRPr lang="en-US" sz="1200" dirty="0"/>
          </a:p>
          <a:p>
            <a:pPr marL="171450" indent="-171450">
              <a:buFont typeface="Arial" panose="020B0604020202020204" pitchFamily="34" charset="0"/>
              <a:buChar char="•"/>
            </a:pPr>
            <a:r>
              <a:rPr lang="en-US" sz="1200" dirty="0"/>
              <a:t>Search and ‘Download’ an icon as an </a:t>
            </a:r>
            <a:r>
              <a:rPr lang="en-US" sz="1200" dirty="0" err="1"/>
              <a:t>svg</a:t>
            </a:r>
            <a:r>
              <a:rPr lang="en-US" sz="1200" dirty="0"/>
              <a:t>.</a:t>
            </a:r>
          </a:p>
          <a:p>
            <a:pPr marL="171450" indent="-171450">
              <a:buFont typeface="Arial" panose="020B0604020202020204" pitchFamily="34" charset="0"/>
              <a:buChar char="•"/>
            </a:pPr>
            <a:r>
              <a:rPr lang="en-US" sz="1200" dirty="0"/>
              <a:t>Insert the </a:t>
            </a:r>
            <a:r>
              <a:rPr lang="en-US" sz="1200" dirty="0" err="1"/>
              <a:t>svg</a:t>
            </a:r>
            <a:r>
              <a:rPr lang="en-US" sz="1200" dirty="0"/>
              <a:t>. with ‘Picture from File’</a:t>
            </a:r>
          </a:p>
          <a:p>
            <a:pPr marL="171450" indent="-171450">
              <a:buFont typeface="Arial" panose="020B0604020202020204" pitchFamily="34" charset="0"/>
              <a:buChar char="•"/>
            </a:pPr>
            <a:r>
              <a:rPr lang="en-US" sz="1200" dirty="0"/>
              <a:t>Select icon and ‘Convert to Shape’</a:t>
            </a:r>
          </a:p>
          <a:p>
            <a:pPr marL="171450" indent="-171450">
              <a:buFont typeface="Arial" panose="020B0604020202020204" pitchFamily="34" charset="0"/>
              <a:buChar char="•"/>
            </a:pPr>
            <a:endParaRPr lang="en-US" sz="1200" dirty="0"/>
          </a:p>
          <a:p>
            <a:r>
              <a:rPr lang="en-US" sz="1200" dirty="0"/>
              <a:t>The icon will now be fully editable in PowerPoint.</a:t>
            </a:r>
          </a:p>
        </p:txBody>
      </p:sp>
      <p:sp>
        <p:nvSpPr>
          <p:cNvPr id="11" name="Freeform 112">
            <a:extLst>
              <a:ext uri="{FF2B5EF4-FFF2-40B4-BE49-F238E27FC236}">
                <a16:creationId xmlns:a16="http://schemas.microsoft.com/office/drawing/2014/main" id="{171BA065-413F-7BEA-333E-E3F2915869EB}"/>
              </a:ext>
            </a:extLst>
          </p:cNvPr>
          <p:cNvSpPr/>
          <p:nvPr userDrawn="1"/>
        </p:nvSpPr>
        <p:spPr>
          <a:xfrm>
            <a:off x="7496927" y="817152"/>
            <a:ext cx="201941" cy="146866"/>
          </a:xfrm>
          <a:custGeom>
            <a:avLst/>
            <a:gdLst>
              <a:gd name="connsiteX0" fmla="*/ 304580 w 352671"/>
              <a:gd name="connsiteY0" fmla="*/ 80153 h 256488"/>
              <a:gd name="connsiteX1" fmla="*/ 304580 w 352671"/>
              <a:gd name="connsiteY1" fmla="*/ 32061 h 256488"/>
              <a:gd name="connsiteX2" fmla="*/ 272519 w 352671"/>
              <a:gd name="connsiteY2" fmla="*/ 32061 h 256488"/>
              <a:gd name="connsiteX3" fmla="*/ 272519 w 352671"/>
              <a:gd name="connsiteY3" fmla="*/ 80153 h 256488"/>
              <a:gd name="connsiteX4" fmla="*/ 224427 w 352671"/>
              <a:gd name="connsiteY4" fmla="*/ 80153 h 256488"/>
              <a:gd name="connsiteX5" fmla="*/ 224427 w 352671"/>
              <a:gd name="connsiteY5" fmla="*/ 112214 h 256488"/>
              <a:gd name="connsiteX6" fmla="*/ 272519 w 352671"/>
              <a:gd name="connsiteY6" fmla="*/ 112214 h 256488"/>
              <a:gd name="connsiteX7" fmla="*/ 272519 w 352671"/>
              <a:gd name="connsiteY7" fmla="*/ 160305 h 256488"/>
              <a:gd name="connsiteX8" fmla="*/ 304580 w 352671"/>
              <a:gd name="connsiteY8" fmla="*/ 160305 h 256488"/>
              <a:gd name="connsiteX9" fmla="*/ 304580 w 352671"/>
              <a:gd name="connsiteY9" fmla="*/ 112214 h 256488"/>
              <a:gd name="connsiteX10" fmla="*/ 352672 w 352671"/>
              <a:gd name="connsiteY10" fmla="*/ 112214 h 256488"/>
              <a:gd name="connsiteX11" fmla="*/ 352672 w 352671"/>
              <a:gd name="connsiteY11" fmla="*/ 80153 h 256488"/>
              <a:gd name="connsiteX12" fmla="*/ 304580 w 352671"/>
              <a:gd name="connsiteY12" fmla="*/ 80153 h 256488"/>
              <a:gd name="connsiteX13" fmla="*/ 128244 w 352671"/>
              <a:gd name="connsiteY13" fmla="*/ 128244 h 256488"/>
              <a:gd name="connsiteX14" fmla="*/ 192366 w 352671"/>
              <a:gd name="connsiteY14" fmla="*/ 64122 h 256488"/>
              <a:gd name="connsiteX15" fmla="*/ 128244 w 352671"/>
              <a:gd name="connsiteY15" fmla="*/ 0 h 256488"/>
              <a:gd name="connsiteX16" fmla="*/ 64122 w 352671"/>
              <a:gd name="connsiteY16" fmla="*/ 64122 h 256488"/>
              <a:gd name="connsiteX17" fmla="*/ 128244 w 352671"/>
              <a:gd name="connsiteY17" fmla="*/ 128244 h 256488"/>
              <a:gd name="connsiteX18" fmla="*/ 128244 w 352671"/>
              <a:gd name="connsiteY18" fmla="*/ 32061 h 256488"/>
              <a:gd name="connsiteX19" fmla="*/ 160305 w 352671"/>
              <a:gd name="connsiteY19" fmla="*/ 64122 h 256488"/>
              <a:gd name="connsiteX20" fmla="*/ 128244 w 352671"/>
              <a:gd name="connsiteY20" fmla="*/ 96183 h 256488"/>
              <a:gd name="connsiteX21" fmla="*/ 96183 w 352671"/>
              <a:gd name="connsiteY21" fmla="*/ 64122 h 256488"/>
              <a:gd name="connsiteX22" fmla="*/ 128244 w 352671"/>
              <a:gd name="connsiteY22" fmla="*/ 32061 h 256488"/>
              <a:gd name="connsiteX23" fmla="*/ 230678 w 352671"/>
              <a:gd name="connsiteY23" fmla="*/ 169283 h 256488"/>
              <a:gd name="connsiteX24" fmla="*/ 128244 w 352671"/>
              <a:gd name="connsiteY24" fmla="*/ 144275 h 256488"/>
              <a:gd name="connsiteX25" fmla="*/ 25811 w 352671"/>
              <a:gd name="connsiteY25" fmla="*/ 169283 h 256488"/>
              <a:gd name="connsiteX26" fmla="*/ 0 w 352671"/>
              <a:gd name="connsiteY26" fmla="*/ 211923 h 256488"/>
              <a:gd name="connsiteX27" fmla="*/ 0 w 352671"/>
              <a:gd name="connsiteY27" fmla="*/ 256489 h 256488"/>
              <a:gd name="connsiteX28" fmla="*/ 256489 w 352671"/>
              <a:gd name="connsiteY28" fmla="*/ 256489 h 256488"/>
              <a:gd name="connsiteX29" fmla="*/ 256489 w 352671"/>
              <a:gd name="connsiteY29" fmla="*/ 211923 h 256488"/>
              <a:gd name="connsiteX30" fmla="*/ 230678 w 352671"/>
              <a:gd name="connsiteY30" fmla="*/ 169283 h 256488"/>
              <a:gd name="connsiteX31" fmla="*/ 224427 w 352671"/>
              <a:gd name="connsiteY31" fmla="*/ 224427 h 256488"/>
              <a:gd name="connsiteX32" fmla="*/ 32061 w 352671"/>
              <a:gd name="connsiteY32" fmla="*/ 224427 h 256488"/>
              <a:gd name="connsiteX33" fmla="*/ 32061 w 352671"/>
              <a:gd name="connsiteY33" fmla="*/ 211923 h 256488"/>
              <a:gd name="connsiteX34" fmla="*/ 40397 w 352671"/>
              <a:gd name="connsiteY34" fmla="*/ 197816 h 256488"/>
              <a:gd name="connsiteX35" fmla="*/ 128244 w 352671"/>
              <a:gd name="connsiteY35" fmla="*/ 176336 h 256488"/>
              <a:gd name="connsiteX36" fmla="*/ 216091 w 352671"/>
              <a:gd name="connsiteY36" fmla="*/ 197816 h 256488"/>
              <a:gd name="connsiteX37" fmla="*/ 224427 w 352671"/>
              <a:gd name="connsiteY37" fmla="*/ 211923 h 256488"/>
              <a:gd name="connsiteX38" fmla="*/ 224427 w 352671"/>
              <a:gd name="connsiteY38" fmla="*/ 224427 h 25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671" h="256488">
                <a:moveTo>
                  <a:pt x="304580" y="80153"/>
                </a:moveTo>
                <a:lnTo>
                  <a:pt x="304580" y="32061"/>
                </a:lnTo>
                <a:lnTo>
                  <a:pt x="272519" y="32061"/>
                </a:lnTo>
                <a:lnTo>
                  <a:pt x="272519" y="80153"/>
                </a:lnTo>
                <a:lnTo>
                  <a:pt x="224427" y="80153"/>
                </a:lnTo>
                <a:lnTo>
                  <a:pt x="224427" y="112214"/>
                </a:lnTo>
                <a:lnTo>
                  <a:pt x="272519" y="112214"/>
                </a:lnTo>
                <a:lnTo>
                  <a:pt x="272519" y="160305"/>
                </a:lnTo>
                <a:lnTo>
                  <a:pt x="304580" y="160305"/>
                </a:lnTo>
                <a:lnTo>
                  <a:pt x="304580" y="112214"/>
                </a:lnTo>
                <a:lnTo>
                  <a:pt x="352672" y="112214"/>
                </a:lnTo>
                <a:lnTo>
                  <a:pt x="352672" y="80153"/>
                </a:lnTo>
                <a:lnTo>
                  <a:pt x="304580" y="80153"/>
                </a:lnTo>
                <a:close/>
                <a:moveTo>
                  <a:pt x="128244" y="128244"/>
                </a:moveTo>
                <a:cubicBezTo>
                  <a:pt x="163671" y="128244"/>
                  <a:pt x="192366" y="99549"/>
                  <a:pt x="192366" y="64122"/>
                </a:cubicBezTo>
                <a:cubicBezTo>
                  <a:pt x="192366" y="28695"/>
                  <a:pt x="163671" y="0"/>
                  <a:pt x="128244" y="0"/>
                </a:cubicBezTo>
                <a:cubicBezTo>
                  <a:pt x="92817" y="0"/>
                  <a:pt x="64122" y="28695"/>
                  <a:pt x="64122" y="64122"/>
                </a:cubicBezTo>
                <a:cubicBezTo>
                  <a:pt x="64122" y="99549"/>
                  <a:pt x="92817" y="128244"/>
                  <a:pt x="128244" y="128244"/>
                </a:cubicBezTo>
                <a:close/>
                <a:moveTo>
                  <a:pt x="128244" y="32061"/>
                </a:moveTo>
                <a:cubicBezTo>
                  <a:pt x="145879" y="32061"/>
                  <a:pt x="160305" y="46489"/>
                  <a:pt x="160305" y="64122"/>
                </a:cubicBezTo>
                <a:cubicBezTo>
                  <a:pt x="160305" y="81755"/>
                  <a:pt x="145879" y="96183"/>
                  <a:pt x="128244" y="96183"/>
                </a:cubicBezTo>
                <a:cubicBezTo>
                  <a:pt x="110609" y="96183"/>
                  <a:pt x="96183" y="81755"/>
                  <a:pt x="96183" y="64122"/>
                </a:cubicBezTo>
                <a:cubicBezTo>
                  <a:pt x="96183" y="46489"/>
                  <a:pt x="110609" y="32061"/>
                  <a:pt x="128244" y="32061"/>
                </a:cubicBezTo>
                <a:close/>
                <a:moveTo>
                  <a:pt x="230678" y="169283"/>
                </a:moveTo>
                <a:cubicBezTo>
                  <a:pt x="203747" y="155495"/>
                  <a:pt x="168802" y="144275"/>
                  <a:pt x="128244" y="144275"/>
                </a:cubicBezTo>
                <a:cubicBezTo>
                  <a:pt x="87687" y="144275"/>
                  <a:pt x="52741" y="155495"/>
                  <a:pt x="25811" y="169283"/>
                </a:cubicBezTo>
                <a:cubicBezTo>
                  <a:pt x="9780" y="177457"/>
                  <a:pt x="0" y="193969"/>
                  <a:pt x="0" y="211923"/>
                </a:cubicBezTo>
                <a:lnTo>
                  <a:pt x="0" y="256489"/>
                </a:lnTo>
                <a:lnTo>
                  <a:pt x="256489" y="256489"/>
                </a:lnTo>
                <a:lnTo>
                  <a:pt x="256489" y="211923"/>
                </a:lnTo>
                <a:cubicBezTo>
                  <a:pt x="256489" y="193969"/>
                  <a:pt x="246708" y="177457"/>
                  <a:pt x="230678" y="169283"/>
                </a:cubicBezTo>
                <a:close/>
                <a:moveTo>
                  <a:pt x="224427" y="224427"/>
                </a:moveTo>
                <a:lnTo>
                  <a:pt x="32061" y="224427"/>
                </a:lnTo>
                <a:lnTo>
                  <a:pt x="32061" y="211923"/>
                </a:lnTo>
                <a:cubicBezTo>
                  <a:pt x="32061" y="205831"/>
                  <a:pt x="35266" y="200382"/>
                  <a:pt x="40397" y="197816"/>
                </a:cubicBezTo>
                <a:cubicBezTo>
                  <a:pt x="59473" y="188038"/>
                  <a:pt x="90250" y="176336"/>
                  <a:pt x="128244" y="176336"/>
                </a:cubicBezTo>
                <a:cubicBezTo>
                  <a:pt x="166239" y="176336"/>
                  <a:pt x="197016" y="188038"/>
                  <a:pt x="216091" y="197816"/>
                </a:cubicBezTo>
                <a:cubicBezTo>
                  <a:pt x="221222" y="200382"/>
                  <a:pt x="224427" y="205831"/>
                  <a:pt x="224427" y="211923"/>
                </a:cubicBezTo>
                <a:lnTo>
                  <a:pt x="224427" y="224427"/>
                </a:lnTo>
                <a:close/>
              </a:path>
            </a:pathLst>
          </a:custGeom>
          <a:solidFill>
            <a:srgbClr val="7030A0"/>
          </a:solidFill>
          <a:ln w="16030" cap="flat">
            <a:noFill/>
            <a:prstDash val="solid"/>
            <a:miter/>
          </a:ln>
        </p:spPr>
        <p:txBody>
          <a:bodyPr rtlCol="0" anchor="ctr"/>
          <a:lstStyle/>
          <a:p>
            <a:endParaRPr lang="en-US"/>
          </a:p>
        </p:txBody>
      </p:sp>
      <p:sp>
        <p:nvSpPr>
          <p:cNvPr id="13" name="Freeform 115">
            <a:extLst>
              <a:ext uri="{FF2B5EF4-FFF2-40B4-BE49-F238E27FC236}">
                <a16:creationId xmlns:a16="http://schemas.microsoft.com/office/drawing/2014/main" id="{0109A00F-6382-12C1-FB0A-F5D10585652D}"/>
              </a:ext>
            </a:extLst>
          </p:cNvPr>
          <p:cNvSpPr/>
          <p:nvPr userDrawn="1"/>
        </p:nvSpPr>
        <p:spPr>
          <a:xfrm>
            <a:off x="6916094" y="817152"/>
            <a:ext cx="146866" cy="146866"/>
          </a:xfrm>
          <a:custGeom>
            <a:avLst/>
            <a:gdLst>
              <a:gd name="connsiteX0" fmla="*/ 128244 w 256488"/>
              <a:gd name="connsiteY0" fmla="*/ 30458 h 256488"/>
              <a:gd name="connsiteX1" fmla="*/ 161910 w 256488"/>
              <a:gd name="connsiteY1" fmla="*/ 64122 h 256488"/>
              <a:gd name="connsiteX2" fmla="*/ 128244 w 256488"/>
              <a:gd name="connsiteY2" fmla="*/ 97786 h 256488"/>
              <a:gd name="connsiteX3" fmla="*/ 94579 w 256488"/>
              <a:gd name="connsiteY3" fmla="*/ 64122 h 256488"/>
              <a:gd name="connsiteX4" fmla="*/ 128244 w 256488"/>
              <a:gd name="connsiteY4" fmla="*/ 30458 h 256488"/>
              <a:gd name="connsiteX5" fmla="*/ 128244 w 256488"/>
              <a:gd name="connsiteY5" fmla="*/ 174733 h 256488"/>
              <a:gd name="connsiteX6" fmla="*/ 226032 w 256488"/>
              <a:gd name="connsiteY6" fmla="*/ 208397 h 256488"/>
              <a:gd name="connsiteX7" fmla="*/ 226032 w 256488"/>
              <a:gd name="connsiteY7" fmla="*/ 226030 h 256488"/>
              <a:gd name="connsiteX8" fmla="*/ 30456 w 256488"/>
              <a:gd name="connsiteY8" fmla="*/ 226030 h 256488"/>
              <a:gd name="connsiteX9" fmla="*/ 30456 w 256488"/>
              <a:gd name="connsiteY9" fmla="*/ 208397 h 256488"/>
              <a:gd name="connsiteX10" fmla="*/ 128244 w 256488"/>
              <a:gd name="connsiteY10" fmla="*/ 174733 h 256488"/>
              <a:gd name="connsiteX11" fmla="*/ 128244 w 256488"/>
              <a:gd name="connsiteY11" fmla="*/ 0 h 256488"/>
              <a:gd name="connsiteX12" fmla="*/ 64122 w 256488"/>
              <a:gd name="connsiteY12" fmla="*/ 64122 h 256488"/>
              <a:gd name="connsiteX13" fmla="*/ 128244 w 256488"/>
              <a:gd name="connsiteY13" fmla="*/ 128244 h 256488"/>
              <a:gd name="connsiteX14" fmla="*/ 192366 w 256488"/>
              <a:gd name="connsiteY14" fmla="*/ 64122 h 256488"/>
              <a:gd name="connsiteX15" fmla="*/ 128244 w 256488"/>
              <a:gd name="connsiteY15" fmla="*/ 0 h 256488"/>
              <a:gd name="connsiteX16" fmla="*/ 128244 w 256488"/>
              <a:gd name="connsiteY16" fmla="*/ 144275 h 256488"/>
              <a:gd name="connsiteX17" fmla="*/ 0 w 256488"/>
              <a:gd name="connsiteY17" fmla="*/ 208397 h 256488"/>
              <a:gd name="connsiteX18" fmla="*/ 0 w 256488"/>
              <a:gd name="connsiteY18" fmla="*/ 256489 h 256488"/>
              <a:gd name="connsiteX19" fmla="*/ 256489 w 256488"/>
              <a:gd name="connsiteY19" fmla="*/ 256489 h 256488"/>
              <a:gd name="connsiteX20" fmla="*/ 256489 w 256488"/>
              <a:gd name="connsiteY20" fmla="*/ 208397 h 256488"/>
              <a:gd name="connsiteX21" fmla="*/ 128244 w 256488"/>
              <a:gd name="connsiteY21" fmla="*/ 144275 h 25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488" h="256488">
                <a:moveTo>
                  <a:pt x="128244" y="30458"/>
                </a:moveTo>
                <a:cubicBezTo>
                  <a:pt x="146838" y="30458"/>
                  <a:pt x="161910" y="45526"/>
                  <a:pt x="161910" y="64122"/>
                </a:cubicBezTo>
                <a:cubicBezTo>
                  <a:pt x="161910" y="82718"/>
                  <a:pt x="146838" y="97786"/>
                  <a:pt x="128244" y="97786"/>
                </a:cubicBezTo>
                <a:cubicBezTo>
                  <a:pt x="109650" y="97786"/>
                  <a:pt x="94579" y="82718"/>
                  <a:pt x="94579" y="64122"/>
                </a:cubicBezTo>
                <a:cubicBezTo>
                  <a:pt x="94579" y="45526"/>
                  <a:pt x="109650" y="30458"/>
                  <a:pt x="128244" y="30458"/>
                </a:cubicBezTo>
                <a:close/>
                <a:moveTo>
                  <a:pt x="128244" y="174733"/>
                </a:moveTo>
                <a:cubicBezTo>
                  <a:pt x="175855" y="174733"/>
                  <a:pt x="226032" y="198137"/>
                  <a:pt x="226032" y="208397"/>
                </a:cubicBezTo>
                <a:lnTo>
                  <a:pt x="226032" y="226030"/>
                </a:lnTo>
                <a:lnTo>
                  <a:pt x="30456" y="226030"/>
                </a:lnTo>
                <a:lnTo>
                  <a:pt x="30456" y="208397"/>
                </a:lnTo>
                <a:cubicBezTo>
                  <a:pt x="30456" y="198137"/>
                  <a:pt x="80634" y="174733"/>
                  <a:pt x="128244" y="174733"/>
                </a:cubicBezTo>
                <a:close/>
                <a:moveTo>
                  <a:pt x="128244" y="0"/>
                </a:moveTo>
                <a:cubicBezTo>
                  <a:pt x="92817" y="0"/>
                  <a:pt x="64122" y="28695"/>
                  <a:pt x="64122" y="64122"/>
                </a:cubicBezTo>
                <a:cubicBezTo>
                  <a:pt x="64122" y="99549"/>
                  <a:pt x="92817" y="128244"/>
                  <a:pt x="128244" y="128244"/>
                </a:cubicBezTo>
                <a:cubicBezTo>
                  <a:pt x="163671" y="128244"/>
                  <a:pt x="192366" y="99549"/>
                  <a:pt x="192366" y="64122"/>
                </a:cubicBezTo>
                <a:cubicBezTo>
                  <a:pt x="192366" y="28695"/>
                  <a:pt x="163671" y="0"/>
                  <a:pt x="128244" y="0"/>
                </a:cubicBezTo>
                <a:close/>
                <a:moveTo>
                  <a:pt x="128244" y="144275"/>
                </a:moveTo>
                <a:cubicBezTo>
                  <a:pt x="85444" y="144275"/>
                  <a:pt x="0" y="165755"/>
                  <a:pt x="0" y="208397"/>
                </a:cubicBezTo>
                <a:lnTo>
                  <a:pt x="0" y="256489"/>
                </a:lnTo>
                <a:lnTo>
                  <a:pt x="256489" y="256489"/>
                </a:lnTo>
                <a:lnTo>
                  <a:pt x="256489" y="208397"/>
                </a:lnTo>
                <a:cubicBezTo>
                  <a:pt x="256489" y="165755"/>
                  <a:pt x="171045" y="144275"/>
                  <a:pt x="128244" y="144275"/>
                </a:cubicBezTo>
                <a:close/>
              </a:path>
            </a:pathLst>
          </a:custGeom>
          <a:solidFill>
            <a:srgbClr val="7030A0"/>
          </a:solidFill>
          <a:ln w="16030" cap="flat">
            <a:noFill/>
            <a:prstDash val="solid"/>
            <a:miter/>
          </a:ln>
        </p:spPr>
        <p:txBody>
          <a:bodyPr rtlCol="0" anchor="ctr"/>
          <a:lstStyle/>
          <a:p>
            <a:endParaRPr lang="en-US"/>
          </a:p>
        </p:txBody>
      </p:sp>
      <p:sp>
        <p:nvSpPr>
          <p:cNvPr id="34" name="Freeform 125">
            <a:extLst>
              <a:ext uri="{FF2B5EF4-FFF2-40B4-BE49-F238E27FC236}">
                <a16:creationId xmlns:a16="http://schemas.microsoft.com/office/drawing/2014/main" id="{4CED9F27-1676-2146-43DF-EF68F5D33553}"/>
              </a:ext>
            </a:extLst>
          </p:cNvPr>
          <p:cNvSpPr/>
          <p:nvPr userDrawn="1"/>
        </p:nvSpPr>
        <p:spPr>
          <a:xfrm>
            <a:off x="9447063" y="798794"/>
            <a:ext cx="201940" cy="183582"/>
          </a:xfrm>
          <a:custGeom>
            <a:avLst/>
            <a:gdLst>
              <a:gd name="connsiteX0" fmla="*/ 224427 w 352671"/>
              <a:gd name="connsiteY0" fmla="*/ 0 h 320610"/>
              <a:gd name="connsiteX1" fmla="*/ 80153 w 352671"/>
              <a:gd name="connsiteY1" fmla="*/ 0 h 320610"/>
              <a:gd name="connsiteX2" fmla="*/ 50657 w 352671"/>
              <a:gd name="connsiteY2" fmla="*/ 19557 h 320610"/>
              <a:gd name="connsiteX3" fmla="*/ 2245 w 352671"/>
              <a:gd name="connsiteY3" fmla="*/ 132573 h 320610"/>
              <a:gd name="connsiteX4" fmla="*/ 0 w 352671"/>
              <a:gd name="connsiteY4" fmla="*/ 144275 h 320610"/>
              <a:gd name="connsiteX5" fmla="*/ 0 w 352671"/>
              <a:gd name="connsiteY5" fmla="*/ 176336 h 320610"/>
              <a:gd name="connsiteX6" fmla="*/ 32061 w 352671"/>
              <a:gd name="connsiteY6" fmla="*/ 208397 h 320610"/>
              <a:gd name="connsiteX7" fmla="*/ 133214 w 352671"/>
              <a:gd name="connsiteY7" fmla="*/ 208397 h 320610"/>
              <a:gd name="connsiteX8" fmla="*/ 117985 w 352671"/>
              <a:gd name="connsiteY8" fmla="*/ 281656 h 320610"/>
              <a:gd name="connsiteX9" fmla="*/ 117504 w 352671"/>
              <a:gd name="connsiteY9" fmla="*/ 286786 h 320610"/>
              <a:gd name="connsiteX10" fmla="*/ 124557 w 352671"/>
              <a:gd name="connsiteY10" fmla="*/ 303778 h 320610"/>
              <a:gd name="connsiteX11" fmla="*/ 141549 w 352671"/>
              <a:gd name="connsiteY11" fmla="*/ 320611 h 320610"/>
              <a:gd name="connsiteX12" fmla="*/ 247191 w 352671"/>
              <a:gd name="connsiteY12" fmla="*/ 214970 h 320610"/>
              <a:gd name="connsiteX13" fmla="*/ 256489 w 352671"/>
              <a:gd name="connsiteY13" fmla="*/ 192366 h 320610"/>
              <a:gd name="connsiteX14" fmla="*/ 256489 w 352671"/>
              <a:gd name="connsiteY14" fmla="*/ 32061 h 320610"/>
              <a:gd name="connsiteX15" fmla="*/ 224427 w 352671"/>
              <a:gd name="connsiteY15" fmla="*/ 0 h 320610"/>
              <a:gd name="connsiteX16" fmla="*/ 224427 w 352671"/>
              <a:gd name="connsiteY16" fmla="*/ 192366 h 320610"/>
              <a:gd name="connsiteX17" fmla="*/ 154855 w 352671"/>
              <a:gd name="connsiteY17" fmla="*/ 261938 h 320610"/>
              <a:gd name="connsiteX18" fmla="*/ 176336 w 352671"/>
              <a:gd name="connsiteY18" fmla="*/ 176336 h 320610"/>
              <a:gd name="connsiteX19" fmla="*/ 32061 w 352671"/>
              <a:gd name="connsiteY19" fmla="*/ 176336 h 320610"/>
              <a:gd name="connsiteX20" fmla="*/ 32061 w 352671"/>
              <a:gd name="connsiteY20" fmla="*/ 144275 h 320610"/>
              <a:gd name="connsiteX21" fmla="*/ 80153 w 352671"/>
              <a:gd name="connsiteY21" fmla="*/ 32061 h 320610"/>
              <a:gd name="connsiteX22" fmla="*/ 224427 w 352671"/>
              <a:gd name="connsiteY22" fmla="*/ 32061 h 320610"/>
              <a:gd name="connsiteX23" fmla="*/ 224427 w 352671"/>
              <a:gd name="connsiteY23" fmla="*/ 192366 h 320610"/>
              <a:gd name="connsiteX24" fmla="*/ 288550 w 352671"/>
              <a:gd name="connsiteY24" fmla="*/ 0 h 320610"/>
              <a:gd name="connsiteX25" fmla="*/ 352672 w 352671"/>
              <a:gd name="connsiteY25" fmla="*/ 0 h 320610"/>
              <a:gd name="connsiteX26" fmla="*/ 352672 w 352671"/>
              <a:gd name="connsiteY26" fmla="*/ 192366 h 320610"/>
              <a:gd name="connsiteX27" fmla="*/ 288550 w 352671"/>
              <a:gd name="connsiteY27" fmla="*/ 192366 h 320610"/>
              <a:gd name="connsiteX28" fmla="*/ 288550 w 352671"/>
              <a:gd name="connsiteY28" fmla="*/ 0 h 32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671" h="320610">
                <a:moveTo>
                  <a:pt x="224427" y="0"/>
                </a:moveTo>
                <a:lnTo>
                  <a:pt x="80153" y="0"/>
                </a:lnTo>
                <a:cubicBezTo>
                  <a:pt x="66848" y="0"/>
                  <a:pt x="55466" y="8015"/>
                  <a:pt x="50657" y="19557"/>
                </a:cubicBezTo>
                <a:lnTo>
                  <a:pt x="2245" y="132573"/>
                </a:lnTo>
                <a:cubicBezTo>
                  <a:pt x="801" y="136260"/>
                  <a:pt x="0" y="140107"/>
                  <a:pt x="0" y="144275"/>
                </a:cubicBezTo>
                <a:lnTo>
                  <a:pt x="0" y="176336"/>
                </a:lnTo>
                <a:cubicBezTo>
                  <a:pt x="0" y="193969"/>
                  <a:pt x="14427" y="208397"/>
                  <a:pt x="32061" y="208397"/>
                </a:cubicBezTo>
                <a:lnTo>
                  <a:pt x="133214" y="208397"/>
                </a:lnTo>
                <a:lnTo>
                  <a:pt x="117985" y="281656"/>
                </a:lnTo>
                <a:lnTo>
                  <a:pt x="117504" y="286786"/>
                </a:lnTo>
                <a:cubicBezTo>
                  <a:pt x="117504" y="293360"/>
                  <a:pt x="120229" y="299451"/>
                  <a:pt x="124557" y="303778"/>
                </a:cubicBezTo>
                <a:lnTo>
                  <a:pt x="141549" y="320611"/>
                </a:lnTo>
                <a:lnTo>
                  <a:pt x="247191" y="214970"/>
                </a:lnTo>
                <a:cubicBezTo>
                  <a:pt x="252962" y="209199"/>
                  <a:pt x="256489" y="201184"/>
                  <a:pt x="256489" y="192366"/>
                </a:cubicBezTo>
                <a:lnTo>
                  <a:pt x="256489" y="32061"/>
                </a:lnTo>
                <a:cubicBezTo>
                  <a:pt x="256489" y="14428"/>
                  <a:pt x="242061" y="0"/>
                  <a:pt x="224427" y="0"/>
                </a:cubicBezTo>
                <a:close/>
                <a:moveTo>
                  <a:pt x="224427" y="192366"/>
                </a:moveTo>
                <a:lnTo>
                  <a:pt x="154855" y="261938"/>
                </a:lnTo>
                <a:lnTo>
                  <a:pt x="176336" y="176336"/>
                </a:lnTo>
                <a:lnTo>
                  <a:pt x="32061" y="176336"/>
                </a:lnTo>
                <a:lnTo>
                  <a:pt x="32061" y="144275"/>
                </a:lnTo>
                <a:lnTo>
                  <a:pt x="80153" y="32061"/>
                </a:lnTo>
                <a:lnTo>
                  <a:pt x="224427" y="32061"/>
                </a:lnTo>
                <a:lnTo>
                  <a:pt x="224427" y="192366"/>
                </a:lnTo>
                <a:close/>
                <a:moveTo>
                  <a:pt x="288550" y="0"/>
                </a:moveTo>
                <a:lnTo>
                  <a:pt x="352672" y="0"/>
                </a:lnTo>
                <a:lnTo>
                  <a:pt x="352672" y="192366"/>
                </a:lnTo>
                <a:lnTo>
                  <a:pt x="288550" y="192366"/>
                </a:lnTo>
                <a:lnTo>
                  <a:pt x="288550" y="0"/>
                </a:lnTo>
                <a:close/>
              </a:path>
            </a:pathLst>
          </a:custGeom>
          <a:solidFill>
            <a:srgbClr val="7030A0"/>
          </a:solidFill>
          <a:ln w="16030" cap="flat">
            <a:noFill/>
            <a:prstDash val="solid"/>
            <a:miter/>
          </a:ln>
        </p:spPr>
        <p:txBody>
          <a:bodyPr rtlCol="0" anchor="ctr"/>
          <a:lstStyle/>
          <a:p>
            <a:endParaRPr lang="en-US"/>
          </a:p>
        </p:txBody>
      </p:sp>
      <p:sp>
        <p:nvSpPr>
          <p:cNvPr id="35" name="Freeform 126">
            <a:extLst>
              <a:ext uri="{FF2B5EF4-FFF2-40B4-BE49-F238E27FC236}">
                <a16:creationId xmlns:a16="http://schemas.microsoft.com/office/drawing/2014/main" id="{89E98304-1600-29AF-2F59-0C6165A480C8}"/>
              </a:ext>
            </a:extLst>
          </p:cNvPr>
          <p:cNvSpPr/>
          <p:nvPr userDrawn="1"/>
        </p:nvSpPr>
        <p:spPr>
          <a:xfrm>
            <a:off x="10082970" y="798794"/>
            <a:ext cx="201940" cy="183582"/>
          </a:xfrm>
          <a:custGeom>
            <a:avLst/>
            <a:gdLst>
              <a:gd name="connsiteX0" fmla="*/ 128244 w 352671"/>
              <a:gd name="connsiteY0" fmla="*/ 320611 h 320610"/>
              <a:gd name="connsiteX1" fmla="*/ 272519 w 352671"/>
              <a:gd name="connsiteY1" fmla="*/ 320611 h 320610"/>
              <a:gd name="connsiteX2" fmla="*/ 302015 w 352671"/>
              <a:gd name="connsiteY2" fmla="*/ 301054 h 320610"/>
              <a:gd name="connsiteX3" fmla="*/ 350427 w 352671"/>
              <a:gd name="connsiteY3" fmla="*/ 188038 h 320610"/>
              <a:gd name="connsiteX4" fmla="*/ 352672 w 352671"/>
              <a:gd name="connsiteY4" fmla="*/ 176336 h 320610"/>
              <a:gd name="connsiteX5" fmla="*/ 352672 w 352671"/>
              <a:gd name="connsiteY5" fmla="*/ 144275 h 320610"/>
              <a:gd name="connsiteX6" fmla="*/ 320611 w 352671"/>
              <a:gd name="connsiteY6" fmla="*/ 112214 h 320610"/>
              <a:gd name="connsiteX7" fmla="*/ 219458 w 352671"/>
              <a:gd name="connsiteY7" fmla="*/ 112214 h 320610"/>
              <a:gd name="connsiteX8" fmla="*/ 234687 w 352671"/>
              <a:gd name="connsiteY8" fmla="*/ 38955 h 320610"/>
              <a:gd name="connsiteX9" fmla="*/ 235168 w 352671"/>
              <a:gd name="connsiteY9" fmla="*/ 33824 h 320610"/>
              <a:gd name="connsiteX10" fmla="*/ 228115 w 352671"/>
              <a:gd name="connsiteY10" fmla="*/ 16833 h 320610"/>
              <a:gd name="connsiteX11" fmla="*/ 211122 w 352671"/>
              <a:gd name="connsiteY11" fmla="*/ 0 h 320610"/>
              <a:gd name="connsiteX12" fmla="*/ 105481 w 352671"/>
              <a:gd name="connsiteY12" fmla="*/ 105641 h 320610"/>
              <a:gd name="connsiteX13" fmla="*/ 96183 w 352671"/>
              <a:gd name="connsiteY13" fmla="*/ 128244 h 320610"/>
              <a:gd name="connsiteX14" fmla="*/ 96183 w 352671"/>
              <a:gd name="connsiteY14" fmla="*/ 288550 h 320610"/>
              <a:gd name="connsiteX15" fmla="*/ 128244 w 352671"/>
              <a:gd name="connsiteY15" fmla="*/ 320611 h 320610"/>
              <a:gd name="connsiteX16" fmla="*/ 128244 w 352671"/>
              <a:gd name="connsiteY16" fmla="*/ 128244 h 320610"/>
              <a:gd name="connsiteX17" fmla="*/ 197817 w 352671"/>
              <a:gd name="connsiteY17" fmla="*/ 58672 h 320610"/>
              <a:gd name="connsiteX18" fmla="*/ 176336 w 352671"/>
              <a:gd name="connsiteY18" fmla="*/ 144275 h 320610"/>
              <a:gd name="connsiteX19" fmla="*/ 320611 w 352671"/>
              <a:gd name="connsiteY19" fmla="*/ 144275 h 320610"/>
              <a:gd name="connsiteX20" fmla="*/ 320611 w 352671"/>
              <a:gd name="connsiteY20" fmla="*/ 176336 h 320610"/>
              <a:gd name="connsiteX21" fmla="*/ 272519 w 352671"/>
              <a:gd name="connsiteY21" fmla="*/ 288550 h 320610"/>
              <a:gd name="connsiteX22" fmla="*/ 128244 w 352671"/>
              <a:gd name="connsiteY22" fmla="*/ 288550 h 320610"/>
              <a:gd name="connsiteX23" fmla="*/ 128244 w 352671"/>
              <a:gd name="connsiteY23" fmla="*/ 128244 h 320610"/>
              <a:gd name="connsiteX24" fmla="*/ 0 w 352671"/>
              <a:gd name="connsiteY24" fmla="*/ 128244 h 320610"/>
              <a:gd name="connsiteX25" fmla="*/ 64122 w 352671"/>
              <a:gd name="connsiteY25" fmla="*/ 128244 h 320610"/>
              <a:gd name="connsiteX26" fmla="*/ 64122 w 352671"/>
              <a:gd name="connsiteY26" fmla="*/ 320611 h 320610"/>
              <a:gd name="connsiteX27" fmla="*/ 0 w 352671"/>
              <a:gd name="connsiteY27" fmla="*/ 320611 h 320610"/>
              <a:gd name="connsiteX28" fmla="*/ 0 w 352671"/>
              <a:gd name="connsiteY28" fmla="*/ 128244 h 32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671" h="320610">
                <a:moveTo>
                  <a:pt x="128244" y="320611"/>
                </a:moveTo>
                <a:lnTo>
                  <a:pt x="272519" y="320611"/>
                </a:lnTo>
                <a:cubicBezTo>
                  <a:pt x="285824" y="320611"/>
                  <a:pt x="297206" y="312595"/>
                  <a:pt x="302015" y="301054"/>
                </a:cubicBezTo>
                <a:lnTo>
                  <a:pt x="350427" y="188038"/>
                </a:lnTo>
                <a:cubicBezTo>
                  <a:pt x="351870" y="184351"/>
                  <a:pt x="352672" y="180504"/>
                  <a:pt x="352672" y="176336"/>
                </a:cubicBezTo>
                <a:lnTo>
                  <a:pt x="352672" y="144275"/>
                </a:lnTo>
                <a:cubicBezTo>
                  <a:pt x="352672" y="126642"/>
                  <a:pt x="338244" y="112214"/>
                  <a:pt x="320611" y="112214"/>
                </a:cubicBezTo>
                <a:lnTo>
                  <a:pt x="219458" y="112214"/>
                </a:lnTo>
                <a:lnTo>
                  <a:pt x="234687" y="38955"/>
                </a:lnTo>
                <a:lnTo>
                  <a:pt x="235168" y="33824"/>
                </a:lnTo>
                <a:cubicBezTo>
                  <a:pt x="235168" y="27251"/>
                  <a:pt x="232443" y="21159"/>
                  <a:pt x="228115" y="16833"/>
                </a:cubicBezTo>
                <a:lnTo>
                  <a:pt x="211122" y="0"/>
                </a:lnTo>
                <a:lnTo>
                  <a:pt x="105481" y="105641"/>
                </a:lnTo>
                <a:cubicBezTo>
                  <a:pt x="99710" y="111411"/>
                  <a:pt x="96183" y="119427"/>
                  <a:pt x="96183" y="128244"/>
                </a:cubicBezTo>
                <a:lnTo>
                  <a:pt x="96183" y="288550"/>
                </a:lnTo>
                <a:cubicBezTo>
                  <a:pt x="96183" y="306183"/>
                  <a:pt x="110611" y="320611"/>
                  <a:pt x="128244" y="320611"/>
                </a:cubicBezTo>
                <a:close/>
                <a:moveTo>
                  <a:pt x="128244" y="128244"/>
                </a:moveTo>
                <a:lnTo>
                  <a:pt x="197817" y="58672"/>
                </a:lnTo>
                <a:lnTo>
                  <a:pt x="176336" y="144275"/>
                </a:lnTo>
                <a:lnTo>
                  <a:pt x="320611" y="144275"/>
                </a:lnTo>
                <a:lnTo>
                  <a:pt x="320611" y="176336"/>
                </a:lnTo>
                <a:lnTo>
                  <a:pt x="272519" y="288550"/>
                </a:lnTo>
                <a:lnTo>
                  <a:pt x="128244" y="288550"/>
                </a:lnTo>
                <a:lnTo>
                  <a:pt x="128244" y="128244"/>
                </a:lnTo>
                <a:close/>
                <a:moveTo>
                  <a:pt x="0" y="128244"/>
                </a:moveTo>
                <a:lnTo>
                  <a:pt x="64122" y="128244"/>
                </a:lnTo>
                <a:lnTo>
                  <a:pt x="64122" y="320611"/>
                </a:lnTo>
                <a:lnTo>
                  <a:pt x="0" y="320611"/>
                </a:lnTo>
                <a:lnTo>
                  <a:pt x="0" y="128244"/>
                </a:lnTo>
                <a:close/>
              </a:path>
            </a:pathLst>
          </a:custGeom>
          <a:solidFill>
            <a:srgbClr val="7030A0"/>
          </a:solidFill>
          <a:ln w="16030" cap="flat">
            <a:noFill/>
            <a:prstDash val="solid"/>
            <a:miter/>
          </a:ln>
        </p:spPr>
        <p:txBody>
          <a:bodyPr rtlCol="0" anchor="ctr"/>
          <a:lstStyle/>
          <a:p>
            <a:endParaRPr lang="en-US"/>
          </a:p>
        </p:txBody>
      </p:sp>
      <p:sp>
        <p:nvSpPr>
          <p:cNvPr id="36" name="Freeform 127">
            <a:extLst>
              <a:ext uri="{FF2B5EF4-FFF2-40B4-BE49-F238E27FC236}">
                <a16:creationId xmlns:a16="http://schemas.microsoft.com/office/drawing/2014/main" id="{A357607F-8448-E2D3-57E6-AE95F93604E2}"/>
              </a:ext>
            </a:extLst>
          </p:cNvPr>
          <p:cNvSpPr/>
          <p:nvPr userDrawn="1"/>
        </p:nvSpPr>
        <p:spPr>
          <a:xfrm>
            <a:off x="10718877" y="780436"/>
            <a:ext cx="220298" cy="220298"/>
          </a:xfrm>
          <a:custGeom>
            <a:avLst/>
            <a:gdLst>
              <a:gd name="connsiteX0" fmla="*/ 192366 w 384732"/>
              <a:gd name="connsiteY0" fmla="*/ 96183 h 384732"/>
              <a:gd name="connsiteX1" fmla="*/ 176336 w 384732"/>
              <a:gd name="connsiteY1" fmla="*/ 80153 h 384732"/>
              <a:gd name="connsiteX2" fmla="*/ 93298 w 384732"/>
              <a:gd name="connsiteY2" fmla="*/ 80153 h 384732"/>
              <a:gd name="connsiteX3" fmla="*/ 103878 w 384732"/>
              <a:gd name="connsiteY3" fmla="*/ 29175 h 384732"/>
              <a:gd name="connsiteX4" fmla="*/ 104198 w 384732"/>
              <a:gd name="connsiteY4" fmla="*/ 25488 h 384732"/>
              <a:gd name="connsiteX5" fmla="*/ 98908 w 384732"/>
              <a:gd name="connsiteY5" fmla="*/ 12665 h 384732"/>
              <a:gd name="connsiteX6" fmla="*/ 86244 w 384732"/>
              <a:gd name="connsiteY6" fmla="*/ 0 h 384732"/>
              <a:gd name="connsiteX7" fmla="*/ 7053 w 384732"/>
              <a:gd name="connsiteY7" fmla="*/ 79190 h 384732"/>
              <a:gd name="connsiteX8" fmla="*/ 0 w 384732"/>
              <a:gd name="connsiteY8" fmla="*/ 96183 h 384732"/>
              <a:gd name="connsiteX9" fmla="*/ 0 w 384732"/>
              <a:gd name="connsiteY9" fmla="*/ 200382 h 384732"/>
              <a:gd name="connsiteX10" fmla="*/ 24046 w 384732"/>
              <a:gd name="connsiteY10" fmla="*/ 224427 h 384732"/>
              <a:gd name="connsiteX11" fmla="*/ 132252 w 384732"/>
              <a:gd name="connsiteY11" fmla="*/ 224427 h 384732"/>
              <a:gd name="connsiteX12" fmla="*/ 154374 w 384732"/>
              <a:gd name="connsiteY12" fmla="*/ 209839 h 384732"/>
              <a:gd name="connsiteX13" fmla="*/ 190603 w 384732"/>
              <a:gd name="connsiteY13" fmla="*/ 125039 h 384732"/>
              <a:gd name="connsiteX14" fmla="*/ 192366 w 384732"/>
              <a:gd name="connsiteY14" fmla="*/ 116221 h 384732"/>
              <a:gd name="connsiteX15" fmla="*/ 192366 w 384732"/>
              <a:gd name="connsiteY15" fmla="*/ 96183 h 384732"/>
              <a:gd name="connsiteX16" fmla="*/ 160305 w 384732"/>
              <a:gd name="connsiteY16" fmla="*/ 114298 h 384732"/>
              <a:gd name="connsiteX17" fmla="*/ 126962 w 384732"/>
              <a:gd name="connsiteY17" fmla="*/ 192366 h 384732"/>
              <a:gd name="connsiteX18" fmla="*/ 32061 w 384732"/>
              <a:gd name="connsiteY18" fmla="*/ 192366 h 384732"/>
              <a:gd name="connsiteX19" fmla="*/ 32061 w 384732"/>
              <a:gd name="connsiteY19" fmla="*/ 99549 h 384732"/>
              <a:gd name="connsiteX20" fmla="*/ 63000 w 384732"/>
              <a:gd name="connsiteY20" fmla="*/ 68611 h 384732"/>
              <a:gd name="connsiteX21" fmla="*/ 53863 w 384732"/>
              <a:gd name="connsiteY21" fmla="*/ 112214 h 384732"/>
              <a:gd name="connsiteX22" fmla="*/ 160305 w 384732"/>
              <a:gd name="connsiteY22" fmla="*/ 112214 h 384732"/>
              <a:gd name="connsiteX23" fmla="*/ 160305 w 384732"/>
              <a:gd name="connsiteY23" fmla="*/ 114298 h 384732"/>
              <a:gd name="connsiteX24" fmla="*/ 360687 w 384732"/>
              <a:gd name="connsiteY24" fmla="*/ 160305 h 384732"/>
              <a:gd name="connsiteX25" fmla="*/ 252481 w 384732"/>
              <a:gd name="connsiteY25" fmla="*/ 160305 h 384732"/>
              <a:gd name="connsiteX26" fmla="*/ 230359 w 384732"/>
              <a:gd name="connsiteY26" fmla="*/ 174894 h 384732"/>
              <a:gd name="connsiteX27" fmla="*/ 194130 w 384732"/>
              <a:gd name="connsiteY27" fmla="*/ 259694 h 384732"/>
              <a:gd name="connsiteX28" fmla="*/ 192366 w 384732"/>
              <a:gd name="connsiteY28" fmla="*/ 268511 h 384732"/>
              <a:gd name="connsiteX29" fmla="*/ 192366 w 384732"/>
              <a:gd name="connsiteY29" fmla="*/ 288550 h 384732"/>
              <a:gd name="connsiteX30" fmla="*/ 208397 w 384732"/>
              <a:gd name="connsiteY30" fmla="*/ 304580 h 384732"/>
              <a:gd name="connsiteX31" fmla="*/ 291435 w 384732"/>
              <a:gd name="connsiteY31" fmla="*/ 304580 h 384732"/>
              <a:gd name="connsiteX32" fmla="*/ 280855 w 384732"/>
              <a:gd name="connsiteY32" fmla="*/ 355558 h 384732"/>
              <a:gd name="connsiteX33" fmla="*/ 280534 w 384732"/>
              <a:gd name="connsiteY33" fmla="*/ 359405 h 384732"/>
              <a:gd name="connsiteX34" fmla="*/ 285824 w 384732"/>
              <a:gd name="connsiteY34" fmla="*/ 372229 h 384732"/>
              <a:gd name="connsiteX35" fmla="*/ 298489 w 384732"/>
              <a:gd name="connsiteY35" fmla="*/ 384733 h 384732"/>
              <a:gd name="connsiteX36" fmla="*/ 377679 w 384732"/>
              <a:gd name="connsiteY36" fmla="*/ 305543 h 384732"/>
              <a:gd name="connsiteX37" fmla="*/ 384733 w 384732"/>
              <a:gd name="connsiteY37" fmla="*/ 288550 h 384732"/>
              <a:gd name="connsiteX38" fmla="*/ 384733 w 384732"/>
              <a:gd name="connsiteY38" fmla="*/ 184351 h 384732"/>
              <a:gd name="connsiteX39" fmla="*/ 360687 w 384732"/>
              <a:gd name="connsiteY39" fmla="*/ 160305 h 384732"/>
              <a:gd name="connsiteX40" fmla="*/ 352672 w 384732"/>
              <a:gd name="connsiteY40" fmla="*/ 285184 h 384732"/>
              <a:gd name="connsiteX41" fmla="*/ 321733 w 384732"/>
              <a:gd name="connsiteY41" fmla="*/ 316122 h 384732"/>
              <a:gd name="connsiteX42" fmla="*/ 330870 w 384732"/>
              <a:gd name="connsiteY42" fmla="*/ 272519 h 384732"/>
              <a:gd name="connsiteX43" fmla="*/ 224427 w 384732"/>
              <a:gd name="connsiteY43" fmla="*/ 272519 h 384732"/>
              <a:gd name="connsiteX44" fmla="*/ 224427 w 384732"/>
              <a:gd name="connsiteY44" fmla="*/ 270435 h 384732"/>
              <a:gd name="connsiteX45" fmla="*/ 257771 w 384732"/>
              <a:gd name="connsiteY45" fmla="*/ 192366 h 384732"/>
              <a:gd name="connsiteX46" fmla="*/ 352672 w 384732"/>
              <a:gd name="connsiteY46" fmla="*/ 192366 h 384732"/>
              <a:gd name="connsiteX47" fmla="*/ 352672 w 384732"/>
              <a:gd name="connsiteY47" fmla="*/ 285184 h 38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4732" h="384732">
                <a:moveTo>
                  <a:pt x="192366" y="96183"/>
                </a:moveTo>
                <a:cubicBezTo>
                  <a:pt x="192366" y="87366"/>
                  <a:pt x="185153" y="80153"/>
                  <a:pt x="176336" y="80153"/>
                </a:cubicBezTo>
                <a:lnTo>
                  <a:pt x="93298" y="80153"/>
                </a:lnTo>
                <a:lnTo>
                  <a:pt x="103878" y="29175"/>
                </a:lnTo>
                <a:lnTo>
                  <a:pt x="104198" y="25488"/>
                </a:lnTo>
                <a:cubicBezTo>
                  <a:pt x="104198" y="20520"/>
                  <a:pt x="102115" y="16031"/>
                  <a:pt x="98908" y="12665"/>
                </a:cubicBezTo>
                <a:lnTo>
                  <a:pt x="86244" y="0"/>
                </a:lnTo>
                <a:lnTo>
                  <a:pt x="7053" y="79190"/>
                </a:lnTo>
                <a:cubicBezTo>
                  <a:pt x="2725" y="83518"/>
                  <a:pt x="0" y="89610"/>
                  <a:pt x="0" y="96183"/>
                </a:cubicBezTo>
                <a:lnTo>
                  <a:pt x="0" y="200382"/>
                </a:lnTo>
                <a:cubicBezTo>
                  <a:pt x="0" y="213686"/>
                  <a:pt x="10740" y="224427"/>
                  <a:pt x="24046" y="224427"/>
                </a:cubicBezTo>
                <a:lnTo>
                  <a:pt x="132252" y="224427"/>
                </a:lnTo>
                <a:cubicBezTo>
                  <a:pt x="142191" y="224427"/>
                  <a:pt x="150687" y="218336"/>
                  <a:pt x="154374" y="209839"/>
                </a:cubicBezTo>
                <a:lnTo>
                  <a:pt x="190603" y="125039"/>
                </a:lnTo>
                <a:cubicBezTo>
                  <a:pt x="191725" y="122313"/>
                  <a:pt x="192366" y="119266"/>
                  <a:pt x="192366" y="116221"/>
                </a:cubicBezTo>
                <a:lnTo>
                  <a:pt x="192366" y="96183"/>
                </a:lnTo>
                <a:close/>
                <a:moveTo>
                  <a:pt x="160305" y="114298"/>
                </a:moveTo>
                <a:lnTo>
                  <a:pt x="126962" y="192366"/>
                </a:lnTo>
                <a:lnTo>
                  <a:pt x="32061" y="192366"/>
                </a:lnTo>
                <a:lnTo>
                  <a:pt x="32061" y="99549"/>
                </a:lnTo>
                <a:lnTo>
                  <a:pt x="63000" y="68611"/>
                </a:lnTo>
                <a:lnTo>
                  <a:pt x="53863" y="112214"/>
                </a:lnTo>
                <a:lnTo>
                  <a:pt x="160305" y="112214"/>
                </a:lnTo>
                <a:lnTo>
                  <a:pt x="160305" y="114298"/>
                </a:lnTo>
                <a:close/>
                <a:moveTo>
                  <a:pt x="360687" y="160305"/>
                </a:moveTo>
                <a:lnTo>
                  <a:pt x="252481" y="160305"/>
                </a:lnTo>
                <a:cubicBezTo>
                  <a:pt x="242542" y="160305"/>
                  <a:pt x="234046" y="166397"/>
                  <a:pt x="230359" y="174894"/>
                </a:cubicBezTo>
                <a:lnTo>
                  <a:pt x="194130" y="259694"/>
                </a:lnTo>
                <a:cubicBezTo>
                  <a:pt x="193008" y="262420"/>
                  <a:pt x="192366" y="265467"/>
                  <a:pt x="192366" y="268511"/>
                </a:cubicBezTo>
                <a:lnTo>
                  <a:pt x="192366" y="288550"/>
                </a:lnTo>
                <a:cubicBezTo>
                  <a:pt x="192366" y="297367"/>
                  <a:pt x="199580" y="304580"/>
                  <a:pt x="208397" y="304580"/>
                </a:cubicBezTo>
                <a:lnTo>
                  <a:pt x="291435" y="304580"/>
                </a:lnTo>
                <a:lnTo>
                  <a:pt x="280855" y="355558"/>
                </a:lnTo>
                <a:lnTo>
                  <a:pt x="280534" y="359405"/>
                </a:lnTo>
                <a:cubicBezTo>
                  <a:pt x="280534" y="364374"/>
                  <a:pt x="282618" y="368863"/>
                  <a:pt x="285824" y="372229"/>
                </a:cubicBezTo>
                <a:lnTo>
                  <a:pt x="298489" y="384733"/>
                </a:lnTo>
                <a:lnTo>
                  <a:pt x="377679" y="305543"/>
                </a:lnTo>
                <a:cubicBezTo>
                  <a:pt x="382008" y="301214"/>
                  <a:pt x="384733" y="295123"/>
                  <a:pt x="384733" y="288550"/>
                </a:cubicBezTo>
                <a:lnTo>
                  <a:pt x="384733" y="184351"/>
                </a:lnTo>
                <a:cubicBezTo>
                  <a:pt x="384733" y="171046"/>
                  <a:pt x="373992" y="160305"/>
                  <a:pt x="360687" y="160305"/>
                </a:cubicBezTo>
                <a:close/>
                <a:moveTo>
                  <a:pt x="352672" y="285184"/>
                </a:moveTo>
                <a:lnTo>
                  <a:pt x="321733" y="316122"/>
                </a:lnTo>
                <a:lnTo>
                  <a:pt x="330870" y="272519"/>
                </a:lnTo>
                <a:lnTo>
                  <a:pt x="224427" y="272519"/>
                </a:lnTo>
                <a:lnTo>
                  <a:pt x="224427" y="270435"/>
                </a:lnTo>
                <a:lnTo>
                  <a:pt x="257771" y="192366"/>
                </a:lnTo>
                <a:lnTo>
                  <a:pt x="352672" y="192366"/>
                </a:lnTo>
                <a:lnTo>
                  <a:pt x="352672" y="285184"/>
                </a:lnTo>
                <a:close/>
              </a:path>
            </a:pathLst>
          </a:custGeom>
          <a:solidFill>
            <a:srgbClr val="7030A0"/>
          </a:solidFill>
          <a:ln w="16030" cap="flat">
            <a:noFill/>
            <a:prstDash val="solid"/>
            <a:miter/>
          </a:ln>
        </p:spPr>
        <p:txBody>
          <a:bodyPr rtlCol="0" anchor="ctr"/>
          <a:lstStyle/>
          <a:p>
            <a:endParaRPr lang="en-US"/>
          </a:p>
        </p:txBody>
      </p:sp>
      <p:sp>
        <p:nvSpPr>
          <p:cNvPr id="24" name="Freeform 130">
            <a:extLst>
              <a:ext uri="{FF2B5EF4-FFF2-40B4-BE49-F238E27FC236}">
                <a16:creationId xmlns:a16="http://schemas.microsoft.com/office/drawing/2014/main" id="{9B01DC0F-2CA8-EA74-E37F-0260B664C2E5}"/>
              </a:ext>
            </a:extLst>
          </p:cNvPr>
          <p:cNvSpPr/>
          <p:nvPr userDrawn="1"/>
        </p:nvSpPr>
        <p:spPr>
          <a:xfrm>
            <a:off x="6914706" y="1472175"/>
            <a:ext cx="183582" cy="110149"/>
          </a:xfrm>
          <a:custGeom>
            <a:avLst/>
            <a:gdLst>
              <a:gd name="connsiteX0" fmla="*/ 224427 w 320610"/>
              <a:gd name="connsiteY0" fmla="*/ 192366 h 192366"/>
              <a:gd name="connsiteX1" fmla="*/ 261137 w 320610"/>
              <a:gd name="connsiteY1" fmla="*/ 155656 h 192366"/>
              <a:gd name="connsiteX2" fmla="*/ 182908 w 320610"/>
              <a:gd name="connsiteY2" fmla="*/ 77427 h 192366"/>
              <a:gd name="connsiteX3" fmla="*/ 118786 w 320610"/>
              <a:gd name="connsiteY3" fmla="*/ 141549 h 192366"/>
              <a:gd name="connsiteX4" fmla="*/ 0 w 320610"/>
              <a:gd name="connsiteY4" fmla="*/ 22604 h 192366"/>
              <a:gd name="connsiteX5" fmla="*/ 22603 w 320610"/>
              <a:gd name="connsiteY5" fmla="*/ 0 h 192366"/>
              <a:gd name="connsiteX6" fmla="*/ 118786 w 320610"/>
              <a:gd name="connsiteY6" fmla="*/ 96183 h 192366"/>
              <a:gd name="connsiteX7" fmla="*/ 182908 w 320610"/>
              <a:gd name="connsiteY7" fmla="*/ 32061 h 192366"/>
              <a:gd name="connsiteX8" fmla="*/ 283901 w 320610"/>
              <a:gd name="connsiteY8" fmla="*/ 132894 h 192366"/>
              <a:gd name="connsiteX9" fmla="*/ 320611 w 320610"/>
              <a:gd name="connsiteY9" fmla="*/ 96183 h 192366"/>
              <a:gd name="connsiteX10" fmla="*/ 320611 w 320610"/>
              <a:gd name="connsiteY10" fmla="*/ 192366 h 192366"/>
              <a:gd name="connsiteX11" fmla="*/ 224427 w 320610"/>
              <a:gd name="connsiteY11" fmla="*/ 192366 h 19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610" h="192366">
                <a:moveTo>
                  <a:pt x="224427" y="192366"/>
                </a:moveTo>
                <a:lnTo>
                  <a:pt x="261137" y="155656"/>
                </a:lnTo>
                <a:lnTo>
                  <a:pt x="182908" y="77427"/>
                </a:lnTo>
                <a:lnTo>
                  <a:pt x="118786" y="141549"/>
                </a:lnTo>
                <a:lnTo>
                  <a:pt x="0" y="22604"/>
                </a:lnTo>
                <a:lnTo>
                  <a:pt x="22603" y="0"/>
                </a:lnTo>
                <a:lnTo>
                  <a:pt x="118786" y="96183"/>
                </a:lnTo>
                <a:lnTo>
                  <a:pt x="182908" y="32061"/>
                </a:lnTo>
                <a:lnTo>
                  <a:pt x="283901" y="132894"/>
                </a:lnTo>
                <a:lnTo>
                  <a:pt x="320611" y="96183"/>
                </a:lnTo>
                <a:lnTo>
                  <a:pt x="320611" y="192366"/>
                </a:lnTo>
                <a:lnTo>
                  <a:pt x="224427" y="192366"/>
                </a:lnTo>
                <a:close/>
              </a:path>
            </a:pathLst>
          </a:custGeom>
          <a:solidFill>
            <a:srgbClr val="7030A0"/>
          </a:solidFill>
          <a:ln w="16030" cap="flat">
            <a:noFill/>
            <a:prstDash val="solid"/>
            <a:miter/>
          </a:ln>
        </p:spPr>
        <p:txBody>
          <a:bodyPr rtlCol="0" anchor="ctr"/>
          <a:lstStyle/>
          <a:p>
            <a:endParaRPr lang="en-US"/>
          </a:p>
        </p:txBody>
      </p:sp>
      <p:sp>
        <p:nvSpPr>
          <p:cNvPr id="25" name="Freeform 131">
            <a:extLst>
              <a:ext uri="{FF2B5EF4-FFF2-40B4-BE49-F238E27FC236}">
                <a16:creationId xmlns:a16="http://schemas.microsoft.com/office/drawing/2014/main" id="{795753BA-73E9-6E0E-72B4-C7043D0666D2}"/>
              </a:ext>
            </a:extLst>
          </p:cNvPr>
          <p:cNvSpPr/>
          <p:nvPr userDrawn="1"/>
        </p:nvSpPr>
        <p:spPr>
          <a:xfrm>
            <a:off x="7553279" y="1490533"/>
            <a:ext cx="174404" cy="73433"/>
          </a:xfrm>
          <a:custGeom>
            <a:avLst/>
            <a:gdLst>
              <a:gd name="connsiteX0" fmla="*/ 304580 w 304580"/>
              <a:gd name="connsiteY0" fmla="*/ 64122 h 128244"/>
              <a:gd name="connsiteX1" fmla="*/ 240458 w 304580"/>
              <a:gd name="connsiteY1" fmla="*/ 0 h 128244"/>
              <a:gd name="connsiteX2" fmla="*/ 240458 w 304580"/>
              <a:gd name="connsiteY2" fmla="*/ 48092 h 128244"/>
              <a:gd name="connsiteX3" fmla="*/ 0 w 304580"/>
              <a:gd name="connsiteY3" fmla="*/ 48092 h 128244"/>
              <a:gd name="connsiteX4" fmla="*/ 0 w 304580"/>
              <a:gd name="connsiteY4" fmla="*/ 80153 h 128244"/>
              <a:gd name="connsiteX5" fmla="*/ 240458 w 304580"/>
              <a:gd name="connsiteY5" fmla="*/ 80153 h 128244"/>
              <a:gd name="connsiteX6" fmla="*/ 240458 w 304580"/>
              <a:gd name="connsiteY6" fmla="*/ 128244 h 128244"/>
              <a:gd name="connsiteX7" fmla="*/ 304580 w 304580"/>
              <a:gd name="connsiteY7" fmla="*/ 64122 h 12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80" h="128244">
                <a:moveTo>
                  <a:pt x="304580" y="64122"/>
                </a:moveTo>
                <a:lnTo>
                  <a:pt x="240458" y="0"/>
                </a:lnTo>
                <a:lnTo>
                  <a:pt x="240458" y="48092"/>
                </a:lnTo>
                <a:lnTo>
                  <a:pt x="0" y="48092"/>
                </a:lnTo>
                <a:lnTo>
                  <a:pt x="0" y="80153"/>
                </a:lnTo>
                <a:lnTo>
                  <a:pt x="240458" y="80153"/>
                </a:lnTo>
                <a:lnTo>
                  <a:pt x="240458" y="128244"/>
                </a:lnTo>
                <a:lnTo>
                  <a:pt x="304580" y="64122"/>
                </a:lnTo>
                <a:close/>
              </a:path>
            </a:pathLst>
          </a:custGeom>
          <a:solidFill>
            <a:srgbClr val="7030A0"/>
          </a:solidFill>
          <a:ln w="16030" cap="flat">
            <a:noFill/>
            <a:prstDash val="solid"/>
            <a:miter/>
          </a:ln>
        </p:spPr>
        <p:txBody>
          <a:bodyPr rtlCol="0" anchor="ctr"/>
          <a:lstStyle/>
          <a:p>
            <a:endParaRPr lang="en-US"/>
          </a:p>
        </p:txBody>
      </p:sp>
      <p:sp>
        <p:nvSpPr>
          <p:cNvPr id="26" name="Freeform 132">
            <a:extLst>
              <a:ext uri="{FF2B5EF4-FFF2-40B4-BE49-F238E27FC236}">
                <a16:creationId xmlns:a16="http://schemas.microsoft.com/office/drawing/2014/main" id="{648DCDF1-AC69-712F-255E-C4B28DF670D9}"/>
              </a:ext>
            </a:extLst>
          </p:cNvPr>
          <p:cNvSpPr/>
          <p:nvPr userDrawn="1"/>
        </p:nvSpPr>
        <p:spPr>
          <a:xfrm>
            <a:off x="8182674" y="1472175"/>
            <a:ext cx="183582" cy="110149"/>
          </a:xfrm>
          <a:custGeom>
            <a:avLst/>
            <a:gdLst>
              <a:gd name="connsiteX0" fmla="*/ 224427 w 320610"/>
              <a:gd name="connsiteY0" fmla="*/ 0 h 192366"/>
              <a:gd name="connsiteX1" fmla="*/ 261137 w 320610"/>
              <a:gd name="connsiteY1" fmla="*/ 36711 h 192366"/>
              <a:gd name="connsiteX2" fmla="*/ 182908 w 320610"/>
              <a:gd name="connsiteY2" fmla="*/ 114940 h 192366"/>
              <a:gd name="connsiteX3" fmla="*/ 118786 w 320610"/>
              <a:gd name="connsiteY3" fmla="*/ 50817 h 192366"/>
              <a:gd name="connsiteX4" fmla="*/ 0 w 320610"/>
              <a:gd name="connsiteY4" fmla="*/ 169763 h 192366"/>
              <a:gd name="connsiteX5" fmla="*/ 22603 w 320610"/>
              <a:gd name="connsiteY5" fmla="*/ 192366 h 192366"/>
              <a:gd name="connsiteX6" fmla="*/ 118786 w 320610"/>
              <a:gd name="connsiteY6" fmla="*/ 96183 h 192366"/>
              <a:gd name="connsiteX7" fmla="*/ 182908 w 320610"/>
              <a:gd name="connsiteY7" fmla="*/ 160305 h 192366"/>
              <a:gd name="connsiteX8" fmla="*/ 283901 w 320610"/>
              <a:gd name="connsiteY8" fmla="*/ 59473 h 192366"/>
              <a:gd name="connsiteX9" fmla="*/ 320611 w 320610"/>
              <a:gd name="connsiteY9" fmla="*/ 96183 h 192366"/>
              <a:gd name="connsiteX10" fmla="*/ 320611 w 320610"/>
              <a:gd name="connsiteY10" fmla="*/ 0 h 192366"/>
              <a:gd name="connsiteX11" fmla="*/ 224427 w 320610"/>
              <a:gd name="connsiteY11" fmla="*/ 0 h 19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610" h="192366">
                <a:moveTo>
                  <a:pt x="224427" y="0"/>
                </a:moveTo>
                <a:lnTo>
                  <a:pt x="261137" y="36711"/>
                </a:lnTo>
                <a:lnTo>
                  <a:pt x="182908" y="114940"/>
                </a:lnTo>
                <a:lnTo>
                  <a:pt x="118786" y="50817"/>
                </a:lnTo>
                <a:lnTo>
                  <a:pt x="0" y="169763"/>
                </a:lnTo>
                <a:lnTo>
                  <a:pt x="22603" y="192366"/>
                </a:lnTo>
                <a:lnTo>
                  <a:pt x="118786" y="96183"/>
                </a:lnTo>
                <a:lnTo>
                  <a:pt x="182908" y="160305"/>
                </a:lnTo>
                <a:lnTo>
                  <a:pt x="283901" y="59473"/>
                </a:lnTo>
                <a:lnTo>
                  <a:pt x="320611" y="96183"/>
                </a:lnTo>
                <a:lnTo>
                  <a:pt x="320611" y="0"/>
                </a:lnTo>
                <a:lnTo>
                  <a:pt x="224427" y="0"/>
                </a:lnTo>
                <a:close/>
              </a:path>
            </a:pathLst>
          </a:custGeom>
          <a:solidFill>
            <a:srgbClr val="7030A0"/>
          </a:solidFill>
          <a:ln w="16030"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B2A0C3E6-47E8-626C-0D06-E25E969FC38B}"/>
              </a:ext>
            </a:extLst>
          </p:cNvPr>
          <p:cNvGrpSpPr/>
          <p:nvPr userDrawn="1"/>
        </p:nvGrpSpPr>
        <p:grpSpPr>
          <a:xfrm>
            <a:off x="8821247" y="1440048"/>
            <a:ext cx="192761" cy="174403"/>
            <a:chOff x="9215158" y="2618968"/>
            <a:chExt cx="336641" cy="304580"/>
          </a:xfrm>
        </p:grpSpPr>
        <p:sp>
          <p:nvSpPr>
            <p:cNvPr id="28" name="Freeform 133">
              <a:extLst>
                <a:ext uri="{FF2B5EF4-FFF2-40B4-BE49-F238E27FC236}">
                  <a16:creationId xmlns:a16="http://schemas.microsoft.com/office/drawing/2014/main" id="{387DDC8E-8043-800B-954A-1BAD5C02AF38}"/>
                </a:ext>
              </a:extLst>
            </p:cNvPr>
            <p:cNvSpPr/>
            <p:nvPr/>
          </p:nvSpPr>
          <p:spPr>
            <a:xfrm>
              <a:off x="9248342" y="2618968"/>
              <a:ext cx="303457" cy="304580"/>
            </a:xfrm>
            <a:custGeom>
              <a:avLst/>
              <a:gdLst>
                <a:gd name="connsiteX0" fmla="*/ 303458 w 303457"/>
                <a:gd name="connsiteY0" fmla="*/ 281977 h 304580"/>
                <a:gd name="connsiteX1" fmla="*/ 228275 w 303457"/>
                <a:gd name="connsiteY1" fmla="*/ 206794 h 304580"/>
                <a:gd name="connsiteX2" fmla="*/ 255366 w 303457"/>
                <a:gd name="connsiteY2" fmla="*/ 128244 h 304580"/>
                <a:gd name="connsiteX3" fmla="*/ 127122 w 303457"/>
                <a:gd name="connsiteY3" fmla="*/ 0 h 304580"/>
                <a:gd name="connsiteX4" fmla="*/ 0 w 303457"/>
                <a:gd name="connsiteY4" fmla="*/ 112214 h 304580"/>
                <a:gd name="connsiteX5" fmla="*/ 32382 w 303457"/>
                <a:gd name="connsiteY5" fmla="*/ 112214 h 304580"/>
                <a:gd name="connsiteX6" fmla="*/ 127122 w 303457"/>
                <a:gd name="connsiteY6" fmla="*/ 32061 h 304580"/>
                <a:gd name="connsiteX7" fmla="*/ 223305 w 303457"/>
                <a:gd name="connsiteY7" fmla="*/ 128244 h 304580"/>
                <a:gd name="connsiteX8" fmla="*/ 127122 w 303457"/>
                <a:gd name="connsiteY8" fmla="*/ 224427 h 304580"/>
                <a:gd name="connsiteX9" fmla="*/ 39755 w 303457"/>
                <a:gd name="connsiteY9" fmla="*/ 168321 h 304580"/>
                <a:gd name="connsiteX10" fmla="*/ 5290 w 303457"/>
                <a:gd name="connsiteY10" fmla="*/ 168321 h 304580"/>
                <a:gd name="connsiteX11" fmla="*/ 127122 w 303457"/>
                <a:gd name="connsiteY11" fmla="*/ 256489 h 304580"/>
                <a:gd name="connsiteX12" fmla="*/ 205672 w 303457"/>
                <a:gd name="connsiteY12" fmla="*/ 229398 h 304580"/>
                <a:gd name="connsiteX13" fmla="*/ 280855 w 303457"/>
                <a:gd name="connsiteY13" fmla="*/ 304580 h 304580"/>
                <a:gd name="connsiteX14" fmla="*/ 303458 w 303457"/>
                <a:gd name="connsiteY14" fmla="*/ 281977 h 3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457" h="304580">
                  <a:moveTo>
                    <a:pt x="303458" y="281977"/>
                  </a:moveTo>
                  <a:lnTo>
                    <a:pt x="228275" y="206794"/>
                  </a:lnTo>
                  <a:cubicBezTo>
                    <a:pt x="245267" y="185153"/>
                    <a:pt x="255366" y="157900"/>
                    <a:pt x="255366" y="128244"/>
                  </a:cubicBezTo>
                  <a:cubicBezTo>
                    <a:pt x="255366" y="57389"/>
                    <a:pt x="197977" y="0"/>
                    <a:pt x="127122" y="0"/>
                  </a:cubicBezTo>
                  <a:cubicBezTo>
                    <a:pt x="61718" y="0"/>
                    <a:pt x="7855" y="48894"/>
                    <a:pt x="0" y="112214"/>
                  </a:cubicBezTo>
                  <a:lnTo>
                    <a:pt x="32382" y="112214"/>
                  </a:lnTo>
                  <a:cubicBezTo>
                    <a:pt x="40076" y="66848"/>
                    <a:pt x="79511" y="32061"/>
                    <a:pt x="127122" y="32061"/>
                  </a:cubicBezTo>
                  <a:cubicBezTo>
                    <a:pt x="180183" y="32061"/>
                    <a:pt x="223305" y="75182"/>
                    <a:pt x="223305" y="128244"/>
                  </a:cubicBezTo>
                  <a:cubicBezTo>
                    <a:pt x="223305" y="181306"/>
                    <a:pt x="180183" y="224427"/>
                    <a:pt x="127122" y="224427"/>
                  </a:cubicBezTo>
                  <a:cubicBezTo>
                    <a:pt x="88328" y="224427"/>
                    <a:pt x="54985" y="201344"/>
                    <a:pt x="39755" y="168321"/>
                  </a:cubicBezTo>
                  <a:lnTo>
                    <a:pt x="5290" y="168321"/>
                  </a:lnTo>
                  <a:cubicBezTo>
                    <a:pt x="22122" y="219457"/>
                    <a:pt x="70374" y="256489"/>
                    <a:pt x="127122" y="256489"/>
                  </a:cubicBezTo>
                  <a:cubicBezTo>
                    <a:pt x="156779" y="256489"/>
                    <a:pt x="184030" y="246389"/>
                    <a:pt x="205672" y="229398"/>
                  </a:cubicBezTo>
                  <a:lnTo>
                    <a:pt x="280855" y="304580"/>
                  </a:lnTo>
                  <a:lnTo>
                    <a:pt x="303458" y="281977"/>
                  </a:lnTo>
                  <a:close/>
                </a:path>
              </a:pathLst>
            </a:custGeom>
            <a:solidFill>
              <a:srgbClr val="7030A0"/>
            </a:solidFill>
            <a:ln w="16030" cap="flat">
              <a:noFill/>
              <a:prstDash val="solid"/>
              <a:miter/>
            </a:ln>
          </p:spPr>
          <p:txBody>
            <a:bodyPr rtlCol="0" anchor="ctr"/>
            <a:lstStyle/>
            <a:p>
              <a:endParaRPr lang="en-US"/>
            </a:p>
          </p:txBody>
        </p:sp>
        <p:sp>
          <p:nvSpPr>
            <p:cNvPr id="29" name="Freeform 134">
              <a:extLst>
                <a:ext uri="{FF2B5EF4-FFF2-40B4-BE49-F238E27FC236}">
                  <a16:creationId xmlns:a16="http://schemas.microsoft.com/office/drawing/2014/main" id="{B597DF04-FEE1-3B57-7720-28B3143AECEC}"/>
                </a:ext>
              </a:extLst>
            </p:cNvPr>
            <p:cNvSpPr/>
            <p:nvPr/>
          </p:nvSpPr>
          <p:spPr>
            <a:xfrm>
              <a:off x="9215158" y="2683090"/>
              <a:ext cx="232442" cy="128244"/>
            </a:xfrm>
            <a:custGeom>
              <a:avLst/>
              <a:gdLst>
                <a:gd name="connsiteX0" fmla="*/ 119107 w 232442"/>
                <a:gd name="connsiteY0" fmla="*/ 43121 h 128244"/>
                <a:gd name="connsiteX1" fmla="*/ 138664 w 232442"/>
                <a:gd name="connsiteY1" fmla="*/ 128244 h 128244"/>
                <a:gd name="connsiteX2" fmla="*/ 164954 w 232442"/>
                <a:gd name="connsiteY2" fmla="*/ 128244 h 128244"/>
                <a:gd name="connsiteX3" fmla="*/ 185152 w 232442"/>
                <a:gd name="connsiteY3" fmla="*/ 67648 h 128244"/>
                <a:gd name="connsiteX4" fmla="*/ 200382 w 232442"/>
                <a:gd name="connsiteY4" fmla="*/ 104198 h 128244"/>
                <a:gd name="connsiteX5" fmla="*/ 232443 w 232442"/>
                <a:gd name="connsiteY5" fmla="*/ 104198 h 128244"/>
                <a:gd name="connsiteX6" fmla="*/ 232443 w 232442"/>
                <a:gd name="connsiteY6" fmla="*/ 80153 h 128244"/>
                <a:gd name="connsiteX7" fmla="*/ 216412 w 232442"/>
                <a:gd name="connsiteY7" fmla="*/ 80153 h 128244"/>
                <a:gd name="connsiteX8" fmla="*/ 196374 w 232442"/>
                <a:gd name="connsiteY8" fmla="*/ 32061 h 128244"/>
                <a:gd name="connsiteX9" fmla="*/ 171687 w 232442"/>
                <a:gd name="connsiteY9" fmla="*/ 32061 h 128244"/>
                <a:gd name="connsiteX10" fmla="*/ 153733 w 232442"/>
                <a:gd name="connsiteY10" fmla="*/ 86084 h 128244"/>
                <a:gd name="connsiteX11" fmla="*/ 133855 w 232442"/>
                <a:gd name="connsiteY11" fmla="*/ 0 h 128244"/>
                <a:gd name="connsiteX12" fmla="*/ 107405 w 232442"/>
                <a:gd name="connsiteY12" fmla="*/ 0 h 128244"/>
                <a:gd name="connsiteX13" fmla="*/ 87367 w 232442"/>
                <a:gd name="connsiteY13" fmla="*/ 64122 h 128244"/>
                <a:gd name="connsiteX14" fmla="*/ 0 w 232442"/>
                <a:gd name="connsiteY14" fmla="*/ 64122 h 128244"/>
                <a:gd name="connsiteX15" fmla="*/ 0 w 232442"/>
                <a:gd name="connsiteY15" fmla="*/ 88168 h 128244"/>
                <a:gd name="connsiteX16" fmla="*/ 105000 w 232442"/>
                <a:gd name="connsiteY16" fmla="*/ 88168 h 128244"/>
                <a:gd name="connsiteX17" fmla="*/ 119107 w 232442"/>
                <a:gd name="connsiteY17" fmla="*/ 43121 h 12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442" h="128244">
                  <a:moveTo>
                    <a:pt x="119107" y="43121"/>
                  </a:moveTo>
                  <a:lnTo>
                    <a:pt x="138664" y="128244"/>
                  </a:lnTo>
                  <a:lnTo>
                    <a:pt x="164954" y="128244"/>
                  </a:lnTo>
                  <a:lnTo>
                    <a:pt x="185152" y="67648"/>
                  </a:lnTo>
                  <a:lnTo>
                    <a:pt x="200382" y="104198"/>
                  </a:lnTo>
                  <a:lnTo>
                    <a:pt x="232443" y="104198"/>
                  </a:lnTo>
                  <a:lnTo>
                    <a:pt x="232443" y="80153"/>
                  </a:lnTo>
                  <a:lnTo>
                    <a:pt x="216412" y="80153"/>
                  </a:lnTo>
                  <a:lnTo>
                    <a:pt x="196374" y="32061"/>
                  </a:lnTo>
                  <a:lnTo>
                    <a:pt x="171687" y="32061"/>
                  </a:lnTo>
                  <a:lnTo>
                    <a:pt x="153733" y="86084"/>
                  </a:lnTo>
                  <a:lnTo>
                    <a:pt x="133855" y="0"/>
                  </a:lnTo>
                  <a:lnTo>
                    <a:pt x="107405" y="0"/>
                  </a:lnTo>
                  <a:lnTo>
                    <a:pt x="87367" y="64122"/>
                  </a:lnTo>
                  <a:lnTo>
                    <a:pt x="0" y="64122"/>
                  </a:lnTo>
                  <a:lnTo>
                    <a:pt x="0" y="88168"/>
                  </a:lnTo>
                  <a:lnTo>
                    <a:pt x="105000" y="88168"/>
                  </a:lnTo>
                  <a:lnTo>
                    <a:pt x="119107" y="43121"/>
                  </a:lnTo>
                  <a:close/>
                </a:path>
              </a:pathLst>
            </a:custGeom>
            <a:solidFill>
              <a:srgbClr val="7030A0"/>
            </a:solidFill>
            <a:ln w="16030" cap="flat">
              <a:noFill/>
              <a:prstDash val="solid"/>
              <a:miter/>
            </a:ln>
          </p:spPr>
          <p:txBody>
            <a:bodyPr rtlCol="0" anchor="ctr"/>
            <a:lstStyle/>
            <a:p>
              <a:endParaRPr lang="en-US"/>
            </a:p>
          </p:txBody>
        </p:sp>
      </p:grpSp>
      <p:sp>
        <p:nvSpPr>
          <p:cNvPr id="37" name="Freeform 128">
            <a:extLst>
              <a:ext uri="{FF2B5EF4-FFF2-40B4-BE49-F238E27FC236}">
                <a16:creationId xmlns:a16="http://schemas.microsoft.com/office/drawing/2014/main" id="{DC781C7C-CD20-2B92-5AEA-3C256D386FBB}"/>
              </a:ext>
            </a:extLst>
          </p:cNvPr>
          <p:cNvSpPr/>
          <p:nvPr userDrawn="1"/>
        </p:nvSpPr>
        <p:spPr>
          <a:xfrm>
            <a:off x="9468999" y="1472175"/>
            <a:ext cx="201940" cy="110149"/>
          </a:xfrm>
          <a:custGeom>
            <a:avLst/>
            <a:gdLst>
              <a:gd name="connsiteX0" fmla="*/ 352672 w 352671"/>
              <a:gd name="connsiteY0" fmla="*/ 32061 h 192366"/>
              <a:gd name="connsiteX1" fmla="*/ 320611 w 352671"/>
              <a:gd name="connsiteY1" fmla="*/ 64122 h 192366"/>
              <a:gd name="connsiteX2" fmla="*/ 312435 w 352671"/>
              <a:gd name="connsiteY2" fmla="*/ 63001 h 192366"/>
              <a:gd name="connsiteX3" fmla="*/ 255366 w 352671"/>
              <a:gd name="connsiteY3" fmla="*/ 119908 h 192366"/>
              <a:gd name="connsiteX4" fmla="*/ 256489 w 352671"/>
              <a:gd name="connsiteY4" fmla="*/ 128244 h 192366"/>
              <a:gd name="connsiteX5" fmla="*/ 224427 w 352671"/>
              <a:gd name="connsiteY5" fmla="*/ 160305 h 192366"/>
              <a:gd name="connsiteX6" fmla="*/ 192366 w 352671"/>
              <a:gd name="connsiteY6" fmla="*/ 128244 h 192366"/>
              <a:gd name="connsiteX7" fmla="*/ 193489 w 352671"/>
              <a:gd name="connsiteY7" fmla="*/ 119908 h 192366"/>
              <a:gd name="connsiteX8" fmla="*/ 152611 w 352671"/>
              <a:gd name="connsiteY8" fmla="*/ 79031 h 192366"/>
              <a:gd name="connsiteX9" fmla="*/ 144275 w 352671"/>
              <a:gd name="connsiteY9" fmla="*/ 80153 h 192366"/>
              <a:gd name="connsiteX10" fmla="*/ 135939 w 352671"/>
              <a:gd name="connsiteY10" fmla="*/ 79031 h 192366"/>
              <a:gd name="connsiteX11" fmla="*/ 63000 w 352671"/>
              <a:gd name="connsiteY11" fmla="*/ 152130 h 192366"/>
              <a:gd name="connsiteX12" fmla="*/ 64122 w 352671"/>
              <a:gd name="connsiteY12" fmla="*/ 160305 h 192366"/>
              <a:gd name="connsiteX13" fmla="*/ 32061 w 352671"/>
              <a:gd name="connsiteY13" fmla="*/ 192366 h 192366"/>
              <a:gd name="connsiteX14" fmla="*/ 0 w 352671"/>
              <a:gd name="connsiteY14" fmla="*/ 160305 h 192366"/>
              <a:gd name="connsiteX15" fmla="*/ 32061 w 352671"/>
              <a:gd name="connsiteY15" fmla="*/ 128244 h 192366"/>
              <a:gd name="connsiteX16" fmla="*/ 40237 w 352671"/>
              <a:gd name="connsiteY16" fmla="*/ 129366 h 192366"/>
              <a:gd name="connsiteX17" fmla="*/ 113336 w 352671"/>
              <a:gd name="connsiteY17" fmla="*/ 56428 h 192366"/>
              <a:gd name="connsiteX18" fmla="*/ 112214 w 352671"/>
              <a:gd name="connsiteY18" fmla="*/ 48092 h 192366"/>
              <a:gd name="connsiteX19" fmla="*/ 144275 w 352671"/>
              <a:gd name="connsiteY19" fmla="*/ 16031 h 192366"/>
              <a:gd name="connsiteX20" fmla="*/ 176336 w 352671"/>
              <a:gd name="connsiteY20" fmla="*/ 48092 h 192366"/>
              <a:gd name="connsiteX21" fmla="*/ 175214 w 352671"/>
              <a:gd name="connsiteY21" fmla="*/ 56428 h 192366"/>
              <a:gd name="connsiteX22" fmla="*/ 216092 w 352671"/>
              <a:gd name="connsiteY22" fmla="*/ 97304 h 192366"/>
              <a:gd name="connsiteX23" fmla="*/ 224427 w 352671"/>
              <a:gd name="connsiteY23" fmla="*/ 96183 h 192366"/>
              <a:gd name="connsiteX24" fmla="*/ 232763 w 352671"/>
              <a:gd name="connsiteY24" fmla="*/ 97304 h 192366"/>
              <a:gd name="connsiteX25" fmla="*/ 289672 w 352671"/>
              <a:gd name="connsiteY25" fmla="*/ 40237 h 192366"/>
              <a:gd name="connsiteX26" fmla="*/ 288550 w 352671"/>
              <a:gd name="connsiteY26" fmla="*/ 32061 h 192366"/>
              <a:gd name="connsiteX27" fmla="*/ 320611 w 352671"/>
              <a:gd name="connsiteY27" fmla="*/ 0 h 192366"/>
              <a:gd name="connsiteX28" fmla="*/ 352672 w 352671"/>
              <a:gd name="connsiteY28" fmla="*/ 32061 h 19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671" h="192366">
                <a:moveTo>
                  <a:pt x="352672" y="32061"/>
                </a:moveTo>
                <a:cubicBezTo>
                  <a:pt x="352672" y="49694"/>
                  <a:pt x="338244" y="64122"/>
                  <a:pt x="320611" y="64122"/>
                </a:cubicBezTo>
                <a:cubicBezTo>
                  <a:pt x="317725" y="64122"/>
                  <a:pt x="315000" y="63801"/>
                  <a:pt x="312435" y="63001"/>
                </a:cubicBezTo>
                <a:lnTo>
                  <a:pt x="255366" y="119908"/>
                </a:lnTo>
                <a:cubicBezTo>
                  <a:pt x="256168" y="122474"/>
                  <a:pt x="256489" y="125358"/>
                  <a:pt x="256489" y="128244"/>
                </a:cubicBezTo>
                <a:cubicBezTo>
                  <a:pt x="256489" y="145877"/>
                  <a:pt x="242061" y="160305"/>
                  <a:pt x="224427" y="160305"/>
                </a:cubicBezTo>
                <a:cubicBezTo>
                  <a:pt x="206794" y="160305"/>
                  <a:pt x="192366" y="145877"/>
                  <a:pt x="192366" y="128244"/>
                </a:cubicBezTo>
                <a:cubicBezTo>
                  <a:pt x="192366" y="125358"/>
                  <a:pt x="192687" y="122474"/>
                  <a:pt x="193489" y="119908"/>
                </a:cubicBezTo>
                <a:lnTo>
                  <a:pt x="152611" y="79031"/>
                </a:lnTo>
                <a:cubicBezTo>
                  <a:pt x="150046" y="79832"/>
                  <a:pt x="147160" y="80153"/>
                  <a:pt x="144275" y="80153"/>
                </a:cubicBezTo>
                <a:cubicBezTo>
                  <a:pt x="141389" y="80153"/>
                  <a:pt x="138504" y="79832"/>
                  <a:pt x="135939" y="79031"/>
                </a:cubicBezTo>
                <a:lnTo>
                  <a:pt x="63000" y="152130"/>
                </a:lnTo>
                <a:cubicBezTo>
                  <a:pt x="63802" y="154695"/>
                  <a:pt x="64122" y="157419"/>
                  <a:pt x="64122" y="160305"/>
                </a:cubicBezTo>
                <a:cubicBezTo>
                  <a:pt x="64122" y="177939"/>
                  <a:pt x="49695" y="192366"/>
                  <a:pt x="32061" y="192366"/>
                </a:cubicBezTo>
                <a:cubicBezTo>
                  <a:pt x="14428" y="192366"/>
                  <a:pt x="0" y="177939"/>
                  <a:pt x="0" y="160305"/>
                </a:cubicBezTo>
                <a:cubicBezTo>
                  <a:pt x="0" y="142672"/>
                  <a:pt x="14428" y="128244"/>
                  <a:pt x="32061" y="128244"/>
                </a:cubicBezTo>
                <a:cubicBezTo>
                  <a:pt x="34947" y="128244"/>
                  <a:pt x="37672" y="128565"/>
                  <a:pt x="40237" y="129366"/>
                </a:cubicBezTo>
                <a:lnTo>
                  <a:pt x="113336" y="56428"/>
                </a:lnTo>
                <a:cubicBezTo>
                  <a:pt x="112534" y="53862"/>
                  <a:pt x="112214" y="50978"/>
                  <a:pt x="112214" y="48092"/>
                </a:cubicBezTo>
                <a:cubicBezTo>
                  <a:pt x="112214" y="30458"/>
                  <a:pt x="126641" y="16031"/>
                  <a:pt x="144275" y="16031"/>
                </a:cubicBezTo>
                <a:cubicBezTo>
                  <a:pt x="161908" y="16031"/>
                  <a:pt x="176336" y="30458"/>
                  <a:pt x="176336" y="48092"/>
                </a:cubicBezTo>
                <a:cubicBezTo>
                  <a:pt x="176336" y="50978"/>
                  <a:pt x="176015" y="53862"/>
                  <a:pt x="175214" y="56428"/>
                </a:cubicBezTo>
                <a:lnTo>
                  <a:pt x="216092" y="97304"/>
                </a:lnTo>
                <a:cubicBezTo>
                  <a:pt x="218656" y="96504"/>
                  <a:pt x="221542" y="96183"/>
                  <a:pt x="224427" y="96183"/>
                </a:cubicBezTo>
                <a:cubicBezTo>
                  <a:pt x="227313" y="96183"/>
                  <a:pt x="230198" y="96504"/>
                  <a:pt x="232763" y="97304"/>
                </a:cubicBezTo>
                <a:lnTo>
                  <a:pt x="289672" y="40237"/>
                </a:lnTo>
                <a:cubicBezTo>
                  <a:pt x="288870" y="37671"/>
                  <a:pt x="288550" y="34947"/>
                  <a:pt x="288550" y="32061"/>
                </a:cubicBezTo>
                <a:cubicBezTo>
                  <a:pt x="288550" y="14428"/>
                  <a:pt x="302977" y="0"/>
                  <a:pt x="320611" y="0"/>
                </a:cubicBezTo>
                <a:cubicBezTo>
                  <a:pt x="338244" y="0"/>
                  <a:pt x="352672" y="14428"/>
                  <a:pt x="352672" y="32061"/>
                </a:cubicBezTo>
                <a:close/>
              </a:path>
            </a:pathLst>
          </a:custGeom>
          <a:solidFill>
            <a:srgbClr val="7030A0"/>
          </a:solidFill>
          <a:ln w="16030" cap="flat">
            <a:noFill/>
            <a:prstDash val="solid"/>
            <a:miter/>
          </a:ln>
        </p:spPr>
        <p:txBody>
          <a:bodyPr rtlCol="0" anchor="ctr"/>
          <a:lstStyle/>
          <a:p>
            <a:endParaRPr lang="en-US"/>
          </a:p>
        </p:txBody>
      </p:sp>
      <p:sp>
        <p:nvSpPr>
          <p:cNvPr id="38" name="Freeform 129">
            <a:extLst>
              <a:ext uri="{FF2B5EF4-FFF2-40B4-BE49-F238E27FC236}">
                <a16:creationId xmlns:a16="http://schemas.microsoft.com/office/drawing/2014/main" id="{B8E688F2-C036-0549-B374-C1FABF455515}"/>
              </a:ext>
            </a:extLst>
          </p:cNvPr>
          <p:cNvSpPr/>
          <p:nvPr userDrawn="1"/>
        </p:nvSpPr>
        <p:spPr>
          <a:xfrm>
            <a:off x="10125930" y="1426279"/>
            <a:ext cx="206530" cy="201940"/>
          </a:xfrm>
          <a:custGeom>
            <a:avLst/>
            <a:gdLst>
              <a:gd name="connsiteX0" fmla="*/ 88168 w 360687"/>
              <a:gd name="connsiteY0" fmla="*/ 320611 h 352671"/>
              <a:gd name="connsiteX1" fmla="*/ 152290 w 360687"/>
              <a:gd name="connsiteY1" fmla="*/ 320611 h 352671"/>
              <a:gd name="connsiteX2" fmla="*/ 120229 w 360687"/>
              <a:gd name="connsiteY2" fmla="*/ 352672 h 352671"/>
              <a:gd name="connsiteX3" fmla="*/ 88168 w 360687"/>
              <a:gd name="connsiteY3" fmla="*/ 320611 h 352671"/>
              <a:gd name="connsiteX4" fmla="*/ 56107 w 360687"/>
              <a:gd name="connsiteY4" fmla="*/ 304580 h 352671"/>
              <a:gd name="connsiteX5" fmla="*/ 184351 w 360687"/>
              <a:gd name="connsiteY5" fmla="*/ 304580 h 352671"/>
              <a:gd name="connsiteX6" fmla="*/ 184351 w 360687"/>
              <a:gd name="connsiteY6" fmla="*/ 272519 h 352671"/>
              <a:gd name="connsiteX7" fmla="*/ 56107 w 360687"/>
              <a:gd name="connsiteY7" fmla="*/ 272519 h 352671"/>
              <a:gd name="connsiteX8" fmla="*/ 56107 w 360687"/>
              <a:gd name="connsiteY8" fmla="*/ 304580 h 352671"/>
              <a:gd name="connsiteX9" fmla="*/ 240458 w 360687"/>
              <a:gd name="connsiteY9" fmla="*/ 152290 h 352671"/>
              <a:gd name="connsiteX10" fmla="*/ 180023 w 360687"/>
              <a:gd name="connsiteY10" fmla="*/ 256489 h 352671"/>
              <a:gd name="connsiteX11" fmla="*/ 60435 w 360687"/>
              <a:gd name="connsiteY11" fmla="*/ 256489 h 352671"/>
              <a:gd name="connsiteX12" fmla="*/ 0 w 360687"/>
              <a:gd name="connsiteY12" fmla="*/ 152290 h 352671"/>
              <a:gd name="connsiteX13" fmla="*/ 120229 w 360687"/>
              <a:gd name="connsiteY13" fmla="*/ 32061 h 352671"/>
              <a:gd name="connsiteX14" fmla="*/ 240458 w 360687"/>
              <a:gd name="connsiteY14" fmla="*/ 152290 h 352671"/>
              <a:gd name="connsiteX15" fmla="*/ 208397 w 360687"/>
              <a:gd name="connsiteY15" fmla="*/ 152290 h 352671"/>
              <a:gd name="connsiteX16" fmla="*/ 120229 w 360687"/>
              <a:gd name="connsiteY16" fmla="*/ 64122 h 352671"/>
              <a:gd name="connsiteX17" fmla="*/ 32061 w 360687"/>
              <a:gd name="connsiteY17" fmla="*/ 152290 h 352671"/>
              <a:gd name="connsiteX18" fmla="*/ 69733 w 360687"/>
              <a:gd name="connsiteY18" fmla="*/ 224427 h 352671"/>
              <a:gd name="connsiteX19" fmla="*/ 170725 w 360687"/>
              <a:gd name="connsiteY19" fmla="*/ 224427 h 352671"/>
              <a:gd name="connsiteX20" fmla="*/ 208397 w 360687"/>
              <a:gd name="connsiteY20" fmla="*/ 152290 h 352671"/>
              <a:gd name="connsiteX21" fmla="*/ 318527 w 360687"/>
              <a:gd name="connsiteY21" fmla="*/ 118145 h 352671"/>
              <a:gd name="connsiteX22" fmla="*/ 296565 w 360687"/>
              <a:gd name="connsiteY22" fmla="*/ 128244 h 352671"/>
              <a:gd name="connsiteX23" fmla="*/ 318527 w 360687"/>
              <a:gd name="connsiteY23" fmla="*/ 138344 h 352671"/>
              <a:gd name="connsiteX24" fmla="*/ 328626 w 360687"/>
              <a:gd name="connsiteY24" fmla="*/ 160305 h 352671"/>
              <a:gd name="connsiteX25" fmla="*/ 338725 w 360687"/>
              <a:gd name="connsiteY25" fmla="*/ 138344 h 352671"/>
              <a:gd name="connsiteX26" fmla="*/ 360687 w 360687"/>
              <a:gd name="connsiteY26" fmla="*/ 128244 h 352671"/>
              <a:gd name="connsiteX27" fmla="*/ 338725 w 360687"/>
              <a:gd name="connsiteY27" fmla="*/ 118145 h 352671"/>
              <a:gd name="connsiteX28" fmla="*/ 328626 w 360687"/>
              <a:gd name="connsiteY28" fmla="*/ 96183 h 352671"/>
              <a:gd name="connsiteX29" fmla="*/ 318527 w 360687"/>
              <a:gd name="connsiteY29" fmla="*/ 118145 h 352671"/>
              <a:gd name="connsiteX30" fmla="*/ 280534 w 360687"/>
              <a:gd name="connsiteY30" fmla="*/ 96183 h 352671"/>
              <a:gd name="connsiteX31" fmla="*/ 295603 w 360687"/>
              <a:gd name="connsiteY31" fmla="*/ 63159 h 352671"/>
              <a:gd name="connsiteX32" fmla="*/ 328626 w 360687"/>
              <a:gd name="connsiteY32" fmla="*/ 48092 h 352671"/>
              <a:gd name="connsiteX33" fmla="*/ 295603 w 360687"/>
              <a:gd name="connsiteY33" fmla="*/ 33024 h 352671"/>
              <a:gd name="connsiteX34" fmla="*/ 280534 w 360687"/>
              <a:gd name="connsiteY34" fmla="*/ 0 h 352671"/>
              <a:gd name="connsiteX35" fmla="*/ 265466 w 360687"/>
              <a:gd name="connsiteY35" fmla="*/ 33024 h 352671"/>
              <a:gd name="connsiteX36" fmla="*/ 232443 w 360687"/>
              <a:gd name="connsiteY36" fmla="*/ 48092 h 352671"/>
              <a:gd name="connsiteX37" fmla="*/ 265466 w 360687"/>
              <a:gd name="connsiteY37" fmla="*/ 63159 h 352671"/>
              <a:gd name="connsiteX38" fmla="*/ 280534 w 360687"/>
              <a:gd name="connsiteY38" fmla="*/ 96183 h 35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0687" h="352671">
                <a:moveTo>
                  <a:pt x="88168" y="320611"/>
                </a:moveTo>
                <a:lnTo>
                  <a:pt x="152290" y="320611"/>
                </a:lnTo>
                <a:cubicBezTo>
                  <a:pt x="152290" y="338244"/>
                  <a:pt x="137863" y="352672"/>
                  <a:pt x="120229" y="352672"/>
                </a:cubicBezTo>
                <a:cubicBezTo>
                  <a:pt x="102595" y="352672"/>
                  <a:pt x="88168" y="338244"/>
                  <a:pt x="88168" y="320611"/>
                </a:cubicBezTo>
                <a:close/>
                <a:moveTo>
                  <a:pt x="56107" y="304580"/>
                </a:moveTo>
                <a:lnTo>
                  <a:pt x="184351" y="304580"/>
                </a:lnTo>
                <a:lnTo>
                  <a:pt x="184351" y="272519"/>
                </a:lnTo>
                <a:lnTo>
                  <a:pt x="56107" y="272519"/>
                </a:lnTo>
                <a:lnTo>
                  <a:pt x="56107" y="304580"/>
                </a:lnTo>
                <a:close/>
                <a:moveTo>
                  <a:pt x="240458" y="152290"/>
                </a:moveTo>
                <a:cubicBezTo>
                  <a:pt x="240458" y="213526"/>
                  <a:pt x="197817" y="246229"/>
                  <a:pt x="180023" y="256489"/>
                </a:cubicBezTo>
                <a:lnTo>
                  <a:pt x="60435" y="256489"/>
                </a:lnTo>
                <a:cubicBezTo>
                  <a:pt x="42641" y="246229"/>
                  <a:pt x="0" y="213526"/>
                  <a:pt x="0" y="152290"/>
                </a:cubicBezTo>
                <a:cubicBezTo>
                  <a:pt x="0" y="85923"/>
                  <a:pt x="53863" y="32061"/>
                  <a:pt x="120229" y="32061"/>
                </a:cubicBezTo>
                <a:cubicBezTo>
                  <a:pt x="186595" y="32061"/>
                  <a:pt x="240458" y="85923"/>
                  <a:pt x="240458" y="152290"/>
                </a:cubicBezTo>
                <a:close/>
                <a:moveTo>
                  <a:pt x="208397" y="152290"/>
                </a:moveTo>
                <a:cubicBezTo>
                  <a:pt x="208397" y="103717"/>
                  <a:pt x="168802" y="64122"/>
                  <a:pt x="120229" y="64122"/>
                </a:cubicBezTo>
                <a:cubicBezTo>
                  <a:pt x="71657" y="64122"/>
                  <a:pt x="32061" y="103717"/>
                  <a:pt x="32061" y="152290"/>
                </a:cubicBezTo>
                <a:cubicBezTo>
                  <a:pt x="32061" y="191885"/>
                  <a:pt x="55947" y="214649"/>
                  <a:pt x="69733" y="224427"/>
                </a:cubicBezTo>
                <a:lnTo>
                  <a:pt x="170725" y="224427"/>
                </a:lnTo>
                <a:cubicBezTo>
                  <a:pt x="184511" y="214649"/>
                  <a:pt x="208397" y="191885"/>
                  <a:pt x="208397" y="152290"/>
                </a:cubicBezTo>
                <a:close/>
                <a:moveTo>
                  <a:pt x="318527" y="118145"/>
                </a:moveTo>
                <a:lnTo>
                  <a:pt x="296565" y="128244"/>
                </a:lnTo>
                <a:lnTo>
                  <a:pt x="318527" y="138344"/>
                </a:lnTo>
                <a:lnTo>
                  <a:pt x="328626" y="160305"/>
                </a:lnTo>
                <a:lnTo>
                  <a:pt x="338725" y="138344"/>
                </a:lnTo>
                <a:lnTo>
                  <a:pt x="360687" y="128244"/>
                </a:lnTo>
                <a:lnTo>
                  <a:pt x="338725" y="118145"/>
                </a:lnTo>
                <a:lnTo>
                  <a:pt x="328626" y="96183"/>
                </a:lnTo>
                <a:lnTo>
                  <a:pt x="318527" y="118145"/>
                </a:lnTo>
                <a:close/>
                <a:moveTo>
                  <a:pt x="280534" y="96183"/>
                </a:moveTo>
                <a:lnTo>
                  <a:pt x="295603" y="63159"/>
                </a:lnTo>
                <a:lnTo>
                  <a:pt x="328626" y="48092"/>
                </a:lnTo>
                <a:lnTo>
                  <a:pt x="295603" y="33024"/>
                </a:lnTo>
                <a:lnTo>
                  <a:pt x="280534" y="0"/>
                </a:lnTo>
                <a:lnTo>
                  <a:pt x="265466" y="33024"/>
                </a:lnTo>
                <a:lnTo>
                  <a:pt x="232443" y="48092"/>
                </a:lnTo>
                <a:lnTo>
                  <a:pt x="265466" y="63159"/>
                </a:lnTo>
                <a:lnTo>
                  <a:pt x="280534" y="96183"/>
                </a:lnTo>
                <a:close/>
              </a:path>
            </a:pathLst>
          </a:custGeom>
          <a:solidFill>
            <a:srgbClr val="7030A0"/>
          </a:solidFill>
          <a:ln w="16030" cap="flat">
            <a:noFill/>
            <a:prstDash val="solid"/>
            <a:miter/>
          </a:ln>
        </p:spPr>
        <p:txBody>
          <a:bodyPr rtlCol="0" anchor="ctr"/>
          <a:lstStyle/>
          <a:p>
            <a:endParaRPr lang="en-US"/>
          </a:p>
        </p:txBody>
      </p:sp>
      <p:sp>
        <p:nvSpPr>
          <p:cNvPr id="39" name="Freeform 140">
            <a:extLst>
              <a:ext uri="{FF2B5EF4-FFF2-40B4-BE49-F238E27FC236}">
                <a16:creationId xmlns:a16="http://schemas.microsoft.com/office/drawing/2014/main" id="{378681DE-4424-B9D0-AE54-9FADFF90655B}"/>
              </a:ext>
            </a:extLst>
          </p:cNvPr>
          <p:cNvSpPr/>
          <p:nvPr userDrawn="1"/>
        </p:nvSpPr>
        <p:spPr>
          <a:xfrm>
            <a:off x="10787450" y="1426279"/>
            <a:ext cx="165224" cy="201940"/>
          </a:xfrm>
          <a:custGeom>
            <a:avLst/>
            <a:gdLst>
              <a:gd name="connsiteX0" fmla="*/ 144275 w 288549"/>
              <a:gd name="connsiteY0" fmla="*/ 0 h 352671"/>
              <a:gd name="connsiteX1" fmla="*/ 0 w 288549"/>
              <a:gd name="connsiteY1" fmla="*/ 64122 h 352671"/>
              <a:gd name="connsiteX2" fmla="*/ 0 w 288549"/>
              <a:gd name="connsiteY2" fmla="*/ 160305 h 352671"/>
              <a:gd name="connsiteX3" fmla="*/ 144275 w 288549"/>
              <a:gd name="connsiteY3" fmla="*/ 352672 h 352671"/>
              <a:gd name="connsiteX4" fmla="*/ 288550 w 288549"/>
              <a:gd name="connsiteY4" fmla="*/ 160305 h 352671"/>
              <a:gd name="connsiteX5" fmla="*/ 288550 w 288549"/>
              <a:gd name="connsiteY5" fmla="*/ 64122 h 352671"/>
              <a:gd name="connsiteX6" fmla="*/ 144275 w 288549"/>
              <a:gd name="connsiteY6" fmla="*/ 0 h 352671"/>
              <a:gd name="connsiteX7" fmla="*/ 256489 w 288549"/>
              <a:gd name="connsiteY7" fmla="*/ 160305 h 352671"/>
              <a:gd name="connsiteX8" fmla="*/ 144275 w 288549"/>
              <a:gd name="connsiteY8" fmla="*/ 319487 h 352671"/>
              <a:gd name="connsiteX9" fmla="*/ 32061 w 288549"/>
              <a:gd name="connsiteY9" fmla="*/ 160305 h 352671"/>
              <a:gd name="connsiteX10" fmla="*/ 32061 w 288549"/>
              <a:gd name="connsiteY10" fmla="*/ 84963 h 352671"/>
              <a:gd name="connsiteX11" fmla="*/ 144275 w 288549"/>
              <a:gd name="connsiteY11" fmla="*/ 35106 h 352671"/>
              <a:gd name="connsiteX12" fmla="*/ 256489 w 288549"/>
              <a:gd name="connsiteY12" fmla="*/ 84963 h 352671"/>
              <a:gd name="connsiteX13" fmla="*/ 256489 w 288549"/>
              <a:gd name="connsiteY13" fmla="*/ 160305 h 352671"/>
              <a:gd name="connsiteX14" fmla="*/ 70695 w 288549"/>
              <a:gd name="connsiteY14" fmla="*/ 169765 h 352671"/>
              <a:gd name="connsiteX15" fmla="*/ 48092 w 288549"/>
              <a:gd name="connsiteY15" fmla="*/ 192366 h 352671"/>
              <a:gd name="connsiteX16" fmla="*/ 112214 w 288549"/>
              <a:gd name="connsiteY16" fmla="*/ 256489 h 352671"/>
              <a:gd name="connsiteX17" fmla="*/ 240458 w 288549"/>
              <a:gd name="connsiteY17" fmla="*/ 128244 h 352671"/>
              <a:gd name="connsiteX18" fmla="*/ 217855 w 288549"/>
              <a:gd name="connsiteY18" fmla="*/ 105480 h 352671"/>
              <a:gd name="connsiteX19" fmla="*/ 112214 w 288549"/>
              <a:gd name="connsiteY19" fmla="*/ 211121 h 352671"/>
              <a:gd name="connsiteX20" fmla="*/ 70695 w 288549"/>
              <a:gd name="connsiteY20" fmla="*/ 169765 h 35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549" h="352671">
                <a:moveTo>
                  <a:pt x="144275" y="0"/>
                </a:moveTo>
                <a:lnTo>
                  <a:pt x="0" y="64122"/>
                </a:lnTo>
                <a:lnTo>
                  <a:pt x="0" y="160305"/>
                </a:lnTo>
                <a:cubicBezTo>
                  <a:pt x="0" y="249276"/>
                  <a:pt x="61557" y="332473"/>
                  <a:pt x="144275" y="352672"/>
                </a:cubicBezTo>
                <a:cubicBezTo>
                  <a:pt x="226992" y="332473"/>
                  <a:pt x="288550" y="249276"/>
                  <a:pt x="288550" y="160305"/>
                </a:cubicBezTo>
                <a:lnTo>
                  <a:pt x="288550" y="64122"/>
                </a:lnTo>
                <a:lnTo>
                  <a:pt x="144275" y="0"/>
                </a:lnTo>
                <a:close/>
                <a:moveTo>
                  <a:pt x="256489" y="160305"/>
                </a:moveTo>
                <a:cubicBezTo>
                  <a:pt x="256489" y="232764"/>
                  <a:pt x="208717" y="299610"/>
                  <a:pt x="144275" y="319487"/>
                </a:cubicBezTo>
                <a:cubicBezTo>
                  <a:pt x="79832" y="299610"/>
                  <a:pt x="32061" y="232764"/>
                  <a:pt x="32061" y="160305"/>
                </a:cubicBezTo>
                <a:lnTo>
                  <a:pt x="32061" y="84963"/>
                </a:lnTo>
                <a:lnTo>
                  <a:pt x="144275" y="35106"/>
                </a:lnTo>
                <a:lnTo>
                  <a:pt x="256489" y="84963"/>
                </a:lnTo>
                <a:lnTo>
                  <a:pt x="256489" y="160305"/>
                </a:lnTo>
                <a:close/>
                <a:moveTo>
                  <a:pt x="70695" y="169765"/>
                </a:moveTo>
                <a:lnTo>
                  <a:pt x="48092" y="192366"/>
                </a:lnTo>
                <a:lnTo>
                  <a:pt x="112214" y="256489"/>
                </a:lnTo>
                <a:lnTo>
                  <a:pt x="240458" y="128244"/>
                </a:lnTo>
                <a:lnTo>
                  <a:pt x="217855" y="105480"/>
                </a:lnTo>
                <a:lnTo>
                  <a:pt x="112214" y="211121"/>
                </a:lnTo>
                <a:lnTo>
                  <a:pt x="70695" y="169765"/>
                </a:lnTo>
                <a:close/>
              </a:path>
            </a:pathLst>
          </a:custGeom>
          <a:solidFill>
            <a:srgbClr val="7030A0"/>
          </a:solidFill>
          <a:ln w="16030" cap="flat">
            <a:noFill/>
            <a:prstDash val="solid"/>
            <a:miter/>
          </a:ln>
        </p:spPr>
        <p:txBody>
          <a:bodyPr rtlCol="0" anchor="ctr"/>
          <a:lstStyle/>
          <a:p>
            <a:endParaRPr lang="en-US" dirty="0"/>
          </a:p>
        </p:txBody>
      </p:sp>
      <p:sp>
        <p:nvSpPr>
          <p:cNvPr id="33" name="Freeform 137">
            <a:extLst>
              <a:ext uri="{FF2B5EF4-FFF2-40B4-BE49-F238E27FC236}">
                <a16:creationId xmlns:a16="http://schemas.microsoft.com/office/drawing/2014/main" id="{7FF9E836-BDBD-0E2D-D473-4445070AF81D}"/>
              </a:ext>
            </a:extLst>
          </p:cNvPr>
          <p:cNvSpPr/>
          <p:nvPr userDrawn="1"/>
        </p:nvSpPr>
        <p:spPr>
          <a:xfrm>
            <a:off x="10824929" y="2079247"/>
            <a:ext cx="128508" cy="165224"/>
          </a:xfrm>
          <a:custGeom>
            <a:avLst/>
            <a:gdLst>
              <a:gd name="connsiteX0" fmla="*/ 192366 w 224427"/>
              <a:gd name="connsiteY0" fmla="*/ 0 h 288549"/>
              <a:gd name="connsiteX1" fmla="*/ 32061 w 224427"/>
              <a:gd name="connsiteY1" fmla="*/ 0 h 288549"/>
              <a:gd name="connsiteX2" fmla="*/ 160 w 224427"/>
              <a:gd name="connsiteY2" fmla="*/ 32061 h 288549"/>
              <a:gd name="connsiteX3" fmla="*/ 0 w 224427"/>
              <a:gd name="connsiteY3" fmla="*/ 288550 h 288549"/>
              <a:gd name="connsiteX4" fmla="*/ 112214 w 224427"/>
              <a:gd name="connsiteY4" fmla="*/ 240458 h 288549"/>
              <a:gd name="connsiteX5" fmla="*/ 224427 w 224427"/>
              <a:gd name="connsiteY5" fmla="*/ 288550 h 288549"/>
              <a:gd name="connsiteX6" fmla="*/ 224427 w 224427"/>
              <a:gd name="connsiteY6" fmla="*/ 32061 h 288549"/>
              <a:gd name="connsiteX7" fmla="*/ 192366 w 224427"/>
              <a:gd name="connsiteY7" fmla="*/ 0 h 28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427" h="288549">
                <a:moveTo>
                  <a:pt x="192366" y="0"/>
                </a:moveTo>
                <a:lnTo>
                  <a:pt x="32061" y="0"/>
                </a:lnTo>
                <a:cubicBezTo>
                  <a:pt x="14427" y="0"/>
                  <a:pt x="160" y="14428"/>
                  <a:pt x="160" y="32061"/>
                </a:cubicBezTo>
                <a:lnTo>
                  <a:pt x="0" y="288550"/>
                </a:lnTo>
                <a:lnTo>
                  <a:pt x="112214" y="240458"/>
                </a:lnTo>
                <a:lnTo>
                  <a:pt x="224427" y="288550"/>
                </a:lnTo>
                <a:lnTo>
                  <a:pt x="224427" y="32061"/>
                </a:lnTo>
                <a:cubicBezTo>
                  <a:pt x="224427" y="14428"/>
                  <a:pt x="210000" y="0"/>
                  <a:pt x="192366" y="0"/>
                </a:cubicBezTo>
                <a:close/>
              </a:path>
            </a:pathLst>
          </a:custGeom>
          <a:solidFill>
            <a:srgbClr val="7030A0"/>
          </a:solidFill>
          <a:ln w="16030" cap="flat">
            <a:noFill/>
            <a:prstDash val="solid"/>
            <a:miter/>
          </a:ln>
        </p:spPr>
        <p:txBody>
          <a:bodyPr rtlCol="0" anchor="ctr"/>
          <a:lstStyle/>
          <a:p>
            <a:endParaRPr lang="en-US"/>
          </a:p>
        </p:txBody>
      </p:sp>
      <p:sp>
        <p:nvSpPr>
          <p:cNvPr id="40" name="Freeform 142">
            <a:extLst>
              <a:ext uri="{FF2B5EF4-FFF2-40B4-BE49-F238E27FC236}">
                <a16:creationId xmlns:a16="http://schemas.microsoft.com/office/drawing/2014/main" id="{63729CCD-0517-0BDA-2990-90FBFEE147DA}"/>
              </a:ext>
            </a:extLst>
          </p:cNvPr>
          <p:cNvSpPr/>
          <p:nvPr userDrawn="1"/>
        </p:nvSpPr>
        <p:spPr>
          <a:xfrm>
            <a:off x="6913944" y="2063184"/>
            <a:ext cx="165224" cy="197351"/>
          </a:xfrm>
          <a:custGeom>
            <a:avLst/>
            <a:gdLst>
              <a:gd name="connsiteX0" fmla="*/ 112374 w 288549"/>
              <a:gd name="connsiteY0" fmla="*/ 312756 h 344656"/>
              <a:gd name="connsiteX1" fmla="*/ 144275 w 288549"/>
              <a:gd name="connsiteY1" fmla="*/ 344656 h 344656"/>
              <a:gd name="connsiteX2" fmla="*/ 176175 w 288549"/>
              <a:gd name="connsiteY2" fmla="*/ 312756 h 344656"/>
              <a:gd name="connsiteX3" fmla="*/ 112374 w 288549"/>
              <a:gd name="connsiteY3" fmla="*/ 312756 h 344656"/>
              <a:gd name="connsiteX4" fmla="*/ 144275 w 288549"/>
              <a:gd name="connsiteY4" fmla="*/ 72137 h 344656"/>
              <a:gd name="connsiteX5" fmla="*/ 224427 w 288549"/>
              <a:gd name="connsiteY5" fmla="*/ 152290 h 344656"/>
              <a:gd name="connsiteX6" fmla="*/ 224427 w 288549"/>
              <a:gd name="connsiteY6" fmla="*/ 264504 h 344656"/>
              <a:gd name="connsiteX7" fmla="*/ 64122 w 288549"/>
              <a:gd name="connsiteY7" fmla="*/ 264504 h 344656"/>
              <a:gd name="connsiteX8" fmla="*/ 64122 w 288549"/>
              <a:gd name="connsiteY8" fmla="*/ 152290 h 344656"/>
              <a:gd name="connsiteX9" fmla="*/ 144275 w 288549"/>
              <a:gd name="connsiteY9" fmla="*/ 72137 h 344656"/>
              <a:gd name="connsiteX10" fmla="*/ 144275 w 288549"/>
              <a:gd name="connsiteY10" fmla="*/ 0 h 344656"/>
              <a:gd name="connsiteX11" fmla="*/ 120229 w 288549"/>
              <a:gd name="connsiteY11" fmla="*/ 24046 h 344656"/>
              <a:gd name="connsiteX12" fmla="*/ 120229 w 288549"/>
              <a:gd name="connsiteY12" fmla="*/ 42801 h 344656"/>
              <a:gd name="connsiteX13" fmla="*/ 32061 w 288549"/>
              <a:gd name="connsiteY13" fmla="*/ 152290 h 344656"/>
              <a:gd name="connsiteX14" fmla="*/ 32061 w 288549"/>
              <a:gd name="connsiteY14" fmla="*/ 248473 h 344656"/>
              <a:gd name="connsiteX15" fmla="*/ 0 w 288549"/>
              <a:gd name="connsiteY15" fmla="*/ 280534 h 344656"/>
              <a:gd name="connsiteX16" fmla="*/ 0 w 288549"/>
              <a:gd name="connsiteY16" fmla="*/ 296565 h 344656"/>
              <a:gd name="connsiteX17" fmla="*/ 288550 w 288549"/>
              <a:gd name="connsiteY17" fmla="*/ 296565 h 344656"/>
              <a:gd name="connsiteX18" fmla="*/ 288550 w 288549"/>
              <a:gd name="connsiteY18" fmla="*/ 280534 h 344656"/>
              <a:gd name="connsiteX19" fmla="*/ 256489 w 288549"/>
              <a:gd name="connsiteY19" fmla="*/ 248473 h 344656"/>
              <a:gd name="connsiteX20" fmla="*/ 256489 w 288549"/>
              <a:gd name="connsiteY20" fmla="*/ 152290 h 344656"/>
              <a:gd name="connsiteX21" fmla="*/ 168321 w 288549"/>
              <a:gd name="connsiteY21" fmla="*/ 42801 h 344656"/>
              <a:gd name="connsiteX22" fmla="*/ 168321 w 288549"/>
              <a:gd name="connsiteY22" fmla="*/ 24046 h 344656"/>
              <a:gd name="connsiteX23" fmla="*/ 144275 w 288549"/>
              <a:gd name="connsiteY23" fmla="*/ 0 h 344656"/>
              <a:gd name="connsiteX24" fmla="*/ 160305 w 288549"/>
              <a:gd name="connsiteY24" fmla="*/ 104198 h 344656"/>
              <a:gd name="connsiteX25" fmla="*/ 128244 w 288549"/>
              <a:gd name="connsiteY25" fmla="*/ 104198 h 344656"/>
              <a:gd name="connsiteX26" fmla="*/ 128244 w 288549"/>
              <a:gd name="connsiteY26" fmla="*/ 152290 h 344656"/>
              <a:gd name="connsiteX27" fmla="*/ 80153 w 288549"/>
              <a:gd name="connsiteY27" fmla="*/ 152290 h 344656"/>
              <a:gd name="connsiteX28" fmla="*/ 80153 w 288549"/>
              <a:gd name="connsiteY28" fmla="*/ 184351 h 344656"/>
              <a:gd name="connsiteX29" fmla="*/ 128244 w 288549"/>
              <a:gd name="connsiteY29" fmla="*/ 184351 h 344656"/>
              <a:gd name="connsiteX30" fmla="*/ 128244 w 288549"/>
              <a:gd name="connsiteY30" fmla="*/ 232443 h 344656"/>
              <a:gd name="connsiteX31" fmla="*/ 160305 w 288549"/>
              <a:gd name="connsiteY31" fmla="*/ 232443 h 344656"/>
              <a:gd name="connsiteX32" fmla="*/ 160305 w 288549"/>
              <a:gd name="connsiteY32" fmla="*/ 184351 h 344656"/>
              <a:gd name="connsiteX33" fmla="*/ 208397 w 288549"/>
              <a:gd name="connsiteY33" fmla="*/ 184351 h 344656"/>
              <a:gd name="connsiteX34" fmla="*/ 208397 w 288549"/>
              <a:gd name="connsiteY34" fmla="*/ 152290 h 344656"/>
              <a:gd name="connsiteX35" fmla="*/ 160305 w 288549"/>
              <a:gd name="connsiteY35" fmla="*/ 152290 h 344656"/>
              <a:gd name="connsiteX36" fmla="*/ 160305 w 288549"/>
              <a:gd name="connsiteY36" fmla="*/ 104198 h 34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8549" h="344656">
                <a:moveTo>
                  <a:pt x="112374" y="312756"/>
                </a:moveTo>
                <a:cubicBezTo>
                  <a:pt x="112374" y="330389"/>
                  <a:pt x="126642" y="344656"/>
                  <a:pt x="144275" y="344656"/>
                </a:cubicBezTo>
                <a:cubicBezTo>
                  <a:pt x="161908" y="344656"/>
                  <a:pt x="176175" y="330389"/>
                  <a:pt x="176175" y="312756"/>
                </a:cubicBezTo>
                <a:lnTo>
                  <a:pt x="112374" y="312756"/>
                </a:lnTo>
                <a:close/>
                <a:moveTo>
                  <a:pt x="144275" y="72137"/>
                </a:moveTo>
                <a:cubicBezTo>
                  <a:pt x="188519" y="72137"/>
                  <a:pt x="224427" y="108046"/>
                  <a:pt x="224427" y="152290"/>
                </a:cubicBezTo>
                <a:lnTo>
                  <a:pt x="224427" y="264504"/>
                </a:lnTo>
                <a:lnTo>
                  <a:pt x="64122" y="264504"/>
                </a:lnTo>
                <a:lnTo>
                  <a:pt x="64122" y="152290"/>
                </a:lnTo>
                <a:cubicBezTo>
                  <a:pt x="64122" y="108046"/>
                  <a:pt x="100030" y="72137"/>
                  <a:pt x="144275" y="72137"/>
                </a:cubicBezTo>
                <a:close/>
                <a:moveTo>
                  <a:pt x="144275" y="0"/>
                </a:moveTo>
                <a:cubicBezTo>
                  <a:pt x="130969" y="0"/>
                  <a:pt x="120229" y="10740"/>
                  <a:pt x="120229" y="24046"/>
                </a:cubicBezTo>
                <a:lnTo>
                  <a:pt x="120229" y="42801"/>
                </a:lnTo>
                <a:cubicBezTo>
                  <a:pt x="69893" y="53702"/>
                  <a:pt x="32061" y="98588"/>
                  <a:pt x="32061" y="152290"/>
                </a:cubicBezTo>
                <a:lnTo>
                  <a:pt x="32061" y="248473"/>
                </a:lnTo>
                <a:lnTo>
                  <a:pt x="0" y="280534"/>
                </a:lnTo>
                <a:lnTo>
                  <a:pt x="0" y="296565"/>
                </a:lnTo>
                <a:lnTo>
                  <a:pt x="288550" y="296565"/>
                </a:lnTo>
                <a:lnTo>
                  <a:pt x="288550" y="280534"/>
                </a:lnTo>
                <a:lnTo>
                  <a:pt x="256489" y="248473"/>
                </a:lnTo>
                <a:lnTo>
                  <a:pt x="256489" y="152290"/>
                </a:lnTo>
                <a:cubicBezTo>
                  <a:pt x="256489" y="98588"/>
                  <a:pt x="218657" y="53702"/>
                  <a:pt x="168321" y="42801"/>
                </a:cubicBezTo>
                <a:lnTo>
                  <a:pt x="168321" y="24046"/>
                </a:lnTo>
                <a:cubicBezTo>
                  <a:pt x="168321" y="10740"/>
                  <a:pt x="157580" y="0"/>
                  <a:pt x="144275" y="0"/>
                </a:cubicBezTo>
                <a:close/>
                <a:moveTo>
                  <a:pt x="160305" y="104198"/>
                </a:moveTo>
                <a:lnTo>
                  <a:pt x="128244" y="104198"/>
                </a:lnTo>
                <a:lnTo>
                  <a:pt x="128244" y="152290"/>
                </a:lnTo>
                <a:lnTo>
                  <a:pt x="80153" y="152290"/>
                </a:lnTo>
                <a:lnTo>
                  <a:pt x="80153" y="184351"/>
                </a:lnTo>
                <a:lnTo>
                  <a:pt x="128244" y="184351"/>
                </a:lnTo>
                <a:lnTo>
                  <a:pt x="128244" y="232443"/>
                </a:lnTo>
                <a:lnTo>
                  <a:pt x="160305" y="232443"/>
                </a:lnTo>
                <a:lnTo>
                  <a:pt x="160305" y="184351"/>
                </a:lnTo>
                <a:lnTo>
                  <a:pt x="208397" y="184351"/>
                </a:lnTo>
                <a:lnTo>
                  <a:pt x="208397" y="152290"/>
                </a:lnTo>
                <a:lnTo>
                  <a:pt x="160305" y="152290"/>
                </a:lnTo>
                <a:lnTo>
                  <a:pt x="160305" y="104198"/>
                </a:lnTo>
                <a:close/>
              </a:path>
            </a:pathLst>
          </a:custGeom>
          <a:solidFill>
            <a:srgbClr val="7030A0"/>
          </a:solidFill>
          <a:ln w="16030" cap="flat">
            <a:noFill/>
            <a:prstDash val="solid"/>
            <a:miter/>
          </a:ln>
        </p:spPr>
        <p:txBody>
          <a:bodyPr rtlCol="0" anchor="ctr"/>
          <a:lstStyle/>
          <a:p>
            <a:endParaRPr lang="en-US" dirty="0"/>
          </a:p>
        </p:txBody>
      </p:sp>
      <p:sp>
        <p:nvSpPr>
          <p:cNvPr id="41" name="Freeform 146">
            <a:extLst>
              <a:ext uri="{FF2B5EF4-FFF2-40B4-BE49-F238E27FC236}">
                <a16:creationId xmlns:a16="http://schemas.microsoft.com/office/drawing/2014/main" id="{C754AA22-24E9-785D-BB58-CEC66E527C43}"/>
              </a:ext>
            </a:extLst>
          </p:cNvPr>
          <p:cNvSpPr/>
          <p:nvPr userDrawn="1"/>
        </p:nvSpPr>
        <p:spPr>
          <a:xfrm>
            <a:off x="7547417" y="2070068"/>
            <a:ext cx="183582" cy="183582"/>
          </a:xfrm>
          <a:custGeom>
            <a:avLst/>
            <a:gdLst>
              <a:gd name="connsiteX0" fmla="*/ 160305 w 320610"/>
              <a:gd name="connsiteY0" fmla="*/ 0 h 320610"/>
              <a:gd name="connsiteX1" fmla="*/ 0 w 320610"/>
              <a:gd name="connsiteY1" fmla="*/ 160305 h 320610"/>
              <a:gd name="connsiteX2" fmla="*/ 160305 w 320610"/>
              <a:gd name="connsiteY2" fmla="*/ 320611 h 320610"/>
              <a:gd name="connsiteX3" fmla="*/ 320611 w 320610"/>
              <a:gd name="connsiteY3" fmla="*/ 160305 h 320610"/>
              <a:gd name="connsiteX4" fmla="*/ 160305 w 320610"/>
              <a:gd name="connsiteY4" fmla="*/ 0 h 320610"/>
              <a:gd name="connsiteX5" fmla="*/ 176336 w 320610"/>
              <a:gd name="connsiteY5" fmla="*/ 240458 h 320610"/>
              <a:gd name="connsiteX6" fmla="*/ 144275 w 320610"/>
              <a:gd name="connsiteY6" fmla="*/ 240458 h 320610"/>
              <a:gd name="connsiteX7" fmla="*/ 144275 w 320610"/>
              <a:gd name="connsiteY7" fmla="*/ 208397 h 320610"/>
              <a:gd name="connsiteX8" fmla="*/ 176336 w 320610"/>
              <a:gd name="connsiteY8" fmla="*/ 208397 h 320610"/>
              <a:gd name="connsiteX9" fmla="*/ 176336 w 320610"/>
              <a:gd name="connsiteY9" fmla="*/ 240458 h 320610"/>
              <a:gd name="connsiteX10" fmla="*/ 176336 w 320610"/>
              <a:gd name="connsiteY10" fmla="*/ 176336 h 320610"/>
              <a:gd name="connsiteX11" fmla="*/ 144275 w 320610"/>
              <a:gd name="connsiteY11" fmla="*/ 176336 h 320610"/>
              <a:gd name="connsiteX12" fmla="*/ 144275 w 320610"/>
              <a:gd name="connsiteY12" fmla="*/ 80153 h 320610"/>
              <a:gd name="connsiteX13" fmla="*/ 176336 w 320610"/>
              <a:gd name="connsiteY13" fmla="*/ 80153 h 320610"/>
              <a:gd name="connsiteX14" fmla="*/ 176336 w 320610"/>
              <a:gd name="connsiteY14" fmla="*/ 176336 h 32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610" h="320610">
                <a:moveTo>
                  <a:pt x="160305" y="0"/>
                </a:moveTo>
                <a:cubicBezTo>
                  <a:pt x="71816" y="0"/>
                  <a:pt x="0" y="71817"/>
                  <a:pt x="0" y="160305"/>
                </a:cubicBezTo>
                <a:cubicBezTo>
                  <a:pt x="0" y="248794"/>
                  <a:pt x="71816" y="320611"/>
                  <a:pt x="160305" y="320611"/>
                </a:cubicBezTo>
                <a:cubicBezTo>
                  <a:pt x="248794" y="320611"/>
                  <a:pt x="320611" y="248794"/>
                  <a:pt x="320611" y="160305"/>
                </a:cubicBezTo>
                <a:cubicBezTo>
                  <a:pt x="320611" y="71817"/>
                  <a:pt x="248794" y="0"/>
                  <a:pt x="160305" y="0"/>
                </a:cubicBezTo>
                <a:close/>
                <a:moveTo>
                  <a:pt x="176336" y="240458"/>
                </a:moveTo>
                <a:lnTo>
                  <a:pt x="144275" y="240458"/>
                </a:lnTo>
                <a:lnTo>
                  <a:pt x="144275" y="208397"/>
                </a:lnTo>
                <a:lnTo>
                  <a:pt x="176336" y="208397"/>
                </a:lnTo>
                <a:lnTo>
                  <a:pt x="176336" y="240458"/>
                </a:lnTo>
                <a:close/>
                <a:moveTo>
                  <a:pt x="176336" y="176336"/>
                </a:moveTo>
                <a:lnTo>
                  <a:pt x="144275" y="176336"/>
                </a:lnTo>
                <a:lnTo>
                  <a:pt x="144275" y="80153"/>
                </a:lnTo>
                <a:lnTo>
                  <a:pt x="176336" y="80153"/>
                </a:lnTo>
                <a:lnTo>
                  <a:pt x="176336" y="176336"/>
                </a:lnTo>
                <a:close/>
              </a:path>
            </a:pathLst>
          </a:custGeom>
          <a:solidFill>
            <a:srgbClr val="7030A0"/>
          </a:solidFill>
          <a:ln w="16030" cap="flat">
            <a:noFill/>
            <a:prstDash val="solid"/>
            <a:miter/>
          </a:ln>
        </p:spPr>
        <p:txBody>
          <a:bodyPr rtlCol="0" anchor="ctr"/>
          <a:lstStyle/>
          <a:p>
            <a:endParaRPr lang="en-US"/>
          </a:p>
        </p:txBody>
      </p:sp>
      <p:sp>
        <p:nvSpPr>
          <p:cNvPr id="42" name="Freeform 147">
            <a:extLst>
              <a:ext uri="{FF2B5EF4-FFF2-40B4-BE49-F238E27FC236}">
                <a16:creationId xmlns:a16="http://schemas.microsoft.com/office/drawing/2014/main" id="{2D63F8A7-CAF4-3B9E-78CA-352F56305BD7}"/>
              </a:ext>
            </a:extLst>
          </p:cNvPr>
          <p:cNvSpPr/>
          <p:nvPr userDrawn="1"/>
        </p:nvSpPr>
        <p:spPr>
          <a:xfrm>
            <a:off x="8199248" y="2070068"/>
            <a:ext cx="183582" cy="183582"/>
          </a:xfrm>
          <a:custGeom>
            <a:avLst/>
            <a:gdLst>
              <a:gd name="connsiteX0" fmla="*/ 144275 w 320610"/>
              <a:gd name="connsiteY0" fmla="*/ 208397 h 320610"/>
              <a:gd name="connsiteX1" fmla="*/ 176336 w 320610"/>
              <a:gd name="connsiteY1" fmla="*/ 208397 h 320610"/>
              <a:gd name="connsiteX2" fmla="*/ 176336 w 320610"/>
              <a:gd name="connsiteY2" fmla="*/ 240458 h 320610"/>
              <a:gd name="connsiteX3" fmla="*/ 144275 w 320610"/>
              <a:gd name="connsiteY3" fmla="*/ 240458 h 320610"/>
              <a:gd name="connsiteX4" fmla="*/ 144275 w 320610"/>
              <a:gd name="connsiteY4" fmla="*/ 208397 h 320610"/>
              <a:gd name="connsiteX5" fmla="*/ 144275 w 320610"/>
              <a:gd name="connsiteY5" fmla="*/ 80153 h 320610"/>
              <a:gd name="connsiteX6" fmla="*/ 176336 w 320610"/>
              <a:gd name="connsiteY6" fmla="*/ 80153 h 320610"/>
              <a:gd name="connsiteX7" fmla="*/ 176336 w 320610"/>
              <a:gd name="connsiteY7" fmla="*/ 176336 h 320610"/>
              <a:gd name="connsiteX8" fmla="*/ 144275 w 320610"/>
              <a:gd name="connsiteY8" fmla="*/ 176336 h 320610"/>
              <a:gd name="connsiteX9" fmla="*/ 144275 w 320610"/>
              <a:gd name="connsiteY9" fmla="*/ 80153 h 320610"/>
              <a:gd name="connsiteX10" fmla="*/ 160145 w 320610"/>
              <a:gd name="connsiteY10" fmla="*/ 0 h 320610"/>
              <a:gd name="connsiteX11" fmla="*/ 0 w 320610"/>
              <a:gd name="connsiteY11" fmla="*/ 160305 h 320610"/>
              <a:gd name="connsiteX12" fmla="*/ 160145 w 320610"/>
              <a:gd name="connsiteY12" fmla="*/ 320611 h 320610"/>
              <a:gd name="connsiteX13" fmla="*/ 320611 w 320610"/>
              <a:gd name="connsiteY13" fmla="*/ 160305 h 320610"/>
              <a:gd name="connsiteX14" fmla="*/ 160145 w 320610"/>
              <a:gd name="connsiteY14" fmla="*/ 0 h 320610"/>
              <a:gd name="connsiteX15" fmla="*/ 160305 w 320610"/>
              <a:gd name="connsiteY15" fmla="*/ 288550 h 320610"/>
              <a:gd name="connsiteX16" fmla="*/ 32061 w 320610"/>
              <a:gd name="connsiteY16" fmla="*/ 160305 h 320610"/>
              <a:gd name="connsiteX17" fmla="*/ 160305 w 320610"/>
              <a:gd name="connsiteY17" fmla="*/ 32061 h 320610"/>
              <a:gd name="connsiteX18" fmla="*/ 288550 w 320610"/>
              <a:gd name="connsiteY18" fmla="*/ 160305 h 320610"/>
              <a:gd name="connsiteX19" fmla="*/ 160305 w 320610"/>
              <a:gd name="connsiteY19" fmla="*/ 288550 h 32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610" h="320610">
                <a:moveTo>
                  <a:pt x="144275" y="208397"/>
                </a:moveTo>
                <a:lnTo>
                  <a:pt x="176336" y="208397"/>
                </a:lnTo>
                <a:lnTo>
                  <a:pt x="176336" y="240458"/>
                </a:lnTo>
                <a:lnTo>
                  <a:pt x="144275" y="240458"/>
                </a:lnTo>
                <a:lnTo>
                  <a:pt x="144275" y="208397"/>
                </a:lnTo>
                <a:close/>
                <a:moveTo>
                  <a:pt x="144275" y="80153"/>
                </a:moveTo>
                <a:lnTo>
                  <a:pt x="176336" y="80153"/>
                </a:lnTo>
                <a:lnTo>
                  <a:pt x="176336" y="176336"/>
                </a:lnTo>
                <a:lnTo>
                  <a:pt x="144275" y="176336"/>
                </a:lnTo>
                <a:lnTo>
                  <a:pt x="144275" y="80153"/>
                </a:lnTo>
                <a:close/>
                <a:moveTo>
                  <a:pt x="160145" y="0"/>
                </a:moveTo>
                <a:cubicBezTo>
                  <a:pt x="71656" y="0"/>
                  <a:pt x="0" y="71817"/>
                  <a:pt x="0" y="160305"/>
                </a:cubicBezTo>
                <a:cubicBezTo>
                  <a:pt x="0" y="248794"/>
                  <a:pt x="71656" y="320611"/>
                  <a:pt x="160145" y="320611"/>
                </a:cubicBezTo>
                <a:cubicBezTo>
                  <a:pt x="248794" y="320611"/>
                  <a:pt x="320611" y="248794"/>
                  <a:pt x="320611" y="160305"/>
                </a:cubicBezTo>
                <a:cubicBezTo>
                  <a:pt x="320611" y="71817"/>
                  <a:pt x="248794" y="0"/>
                  <a:pt x="160145" y="0"/>
                </a:cubicBezTo>
                <a:close/>
                <a:moveTo>
                  <a:pt x="160305" y="288550"/>
                </a:moveTo>
                <a:cubicBezTo>
                  <a:pt x="89451" y="288550"/>
                  <a:pt x="32061" y="231160"/>
                  <a:pt x="32061" y="160305"/>
                </a:cubicBezTo>
                <a:cubicBezTo>
                  <a:pt x="32061" y="89450"/>
                  <a:pt x="89451" y="32061"/>
                  <a:pt x="160305" y="32061"/>
                </a:cubicBezTo>
                <a:cubicBezTo>
                  <a:pt x="231160" y="32061"/>
                  <a:pt x="288550" y="89450"/>
                  <a:pt x="288550" y="160305"/>
                </a:cubicBezTo>
                <a:cubicBezTo>
                  <a:pt x="288550" y="231160"/>
                  <a:pt x="231160" y="288550"/>
                  <a:pt x="160305" y="288550"/>
                </a:cubicBezTo>
                <a:close/>
              </a:path>
            </a:pathLst>
          </a:custGeom>
          <a:solidFill>
            <a:srgbClr val="7030A0"/>
          </a:solidFill>
          <a:ln w="16030" cap="flat">
            <a:noFill/>
            <a:prstDash val="solid"/>
            <a:miter/>
          </a:ln>
        </p:spPr>
        <p:txBody>
          <a:bodyPr rtlCol="0" anchor="ctr"/>
          <a:lstStyle/>
          <a:p>
            <a:endParaRPr lang="en-US"/>
          </a:p>
        </p:txBody>
      </p:sp>
      <p:sp>
        <p:nvSpPr>
          <p:cNvPr id="43" name="Freeform 148">
            <a:extLst>
              <a:ext uri="{FF2B5EF4-FFF2-40B4-BE49-F238E27FC236}">
                <a16:creationId xmlns:a16="http://schemas.microsoft.com/office/drawing/2014/main" id="{840E9DB5-7F6F-2A25-3FB4-179481D8C583}"/>
              </a:ext>
            </a:extLst>
          </p:cNvPr>
          <p:cNvSpPr/>
          <p:nvPr userDrawn="1"/>
        </p:nvSpPr>
        <p:spPr>
          <a:xfrm>
            <a:off x="8851079" y="2063184"/>
            <a:ext cx="165224" cy="197351"/>
          </a:xfrm>
          <a:custGeom>
            <a:avLst/>
            <a:gdLst>
              <a:gd name="connsiteX0" fmla="*/ 112374 w 288549"/>
              <a:gd name="connsiteY0" fmla="*/ 312756 h 344656"/>
              <a:gd name="connsiteX1" fmla="*/ 144275 w 288549"/>
              <a:gd name="connsiteY1" fmla="*/ 344656 h 344656"/>
              <a:gd name="connsiteX2" fmla="*/ 176175 w 288549"/>
              <a:gd name="connsiteY2" fmla="*/ 312756 h 344656"/>
              <a:gd name="connsiteX3" fmla="*/ 112374 w 288549"/>
              <a:gd name="connsiteY3" fmla="*/ 312756 h 344656"/>
              <a:gd name="connsiteX4" fmla="*/ 144275 w 288549"/>
              <a:gd name="connsiteY4" fmla="*/ 72137 h 344656"/>
              <a:gd name="connsiteX5" fmla="*/ 224427 w 288549"/>
              <a:gd name="connsiteY5" fmla="*/ 152290 h 344656"/>
              <a:gd name="connsiteX6" fmla="*/ 224427 w 288549"/>
              <a:gd name="connsiteY6" fmla="*/ 264504 h 344656"/>
              <a:gd name="connsiteX7" fmla="*/ 64122 w 288549"/>
              <a:gd name="connsiteY7" fmla="*/ 264504 h 344656"/>
              <a:gd name="connsiteX8" fmla="*/ 64122 w 288549"/>
              <a:gd name="connsiteY8" fmla="*/ 152290 h 344656"/>
              <a:gd name="connsiteX9" fmla="*/ 144275 w 288549"/>
              <a:gd name="connsiteY9" fmla="*/ 72137 h 344656"/>
              <a:gd name="connsiteX10" fmla="*/ 144275 w 288549"/>
              <a:gd name="connsiteY10" fmla="*/ 0 h 344656"/>
              <a:gd name="connsiteX11" fmla="*/ 120229 w 288549"/>
              <a:gd name="connsiteY11" fmla="*/ 24046 h 344656"/>
              <a:gd name="connsiteX12" fmla="*/ 120229 w 288549"/>
              <a:gd name="connsiteY12" fmla="*/ 42801 h 344656"/>
              <a:gd name="connsiteX13" fmla="*/ 32061 w 288549"/>
              <a:gd name="connsiteY13" fmla="*/ 152290 h 344656"/>
              <a:gd name="connsiteX14" fmla="*/ 32061 w 288549"/>
              <a:gd name="connsiteY14" fmla="*/ 248473 h 344656"/>
              <a:gd name="connsiteX15" fmla="*/ 0 w 288549"/>
              <a:gd name="connsiteY15" fmla="*/ 280534 h 344656"/>
              <a:gd name="connsiteX16" fmla="*/ 0 w 288549"/>
              <a:gd name="connsiteY16" fmla="*/ 296565 h 344656"/>
              <a:gd name="connsiteX17" fmla="*/ 288550 w 288549"/>
              <a:gd name="connsiteY17" fmla="*/ 296565 h 344656"/>
              <a:gd name="connsiteX18" fmla="*/ 288550 w 288549"/>
              <a:gd name="connsiteY18" fmla="*/ 280534 h 344656"/>
              <a:gd name="connsiteX19" fmla="*/ 256489 w 288549"/>
              <a:gd name="connsiteY19" fmla="*/ 248473 h 344656"/>
              <a:gd name="connsiteX20" fmla="*/ 256489 w 288549"/>
              <a:gd name="connsiteY20" fmla="*/ 152290 h 344656"/>
              <a:gd name="connsiteX21" fmla="*/ 168321 w 288549"/>
              <a:gd name="connsiteY21" fmla="*/ 42801 h 344656"/>
              <a:gd name="connsiteX22" fmla="*/ 168321 w 288549"/>
              <a:gd name="connsiteY22" fmla="*/ 24046 h 344656"/>
              <a:gd name="connsiteX23" fmla="*/ 144275 w 288549"/>
              <a:gd name="connsiteY23" fmla="*/ 0 h 344656"/>
              <a:gd name="connsiteX24" fmla="*/ 128244 w 288549"/>
              <a:gd name="connsiteY24" fmla="*/ 104198 h 344656"/>
              <a:gd name="connsiteX25" fmla="*/ 160305 w 288549"/>
              <a:gd name="connsiteY25" fmla="*/ 104198 h 344656"/>
              <a:gd name="connsiteX26" fmla="*/ 160305 w 288549"/>
              <a:gd name="connsiteY26" fmla="*/ 168321 h 344656"/>
              <a:gd name="connsiteX27" fmla="*/ 128244 w 288549"/>
              <a:gd name="connsiteY27" fmla="*/ 168321 h 344656"/>
              <a:gd name="connsiteX28" fmla="*/ 128244 w 288549"/>
              <a:gd name="connsiteY28" fmla="*/ 104198 h 344656"/>
              <a:gd name="connsiteX29" fmla="*/ 128244 w 288549"/>
              <a:gd name="connsiteY29" fmla="*/ 200382 h 344656"/>
              <a:gd name="connsiteX30" fmla="*/ 160305 w 288549"/>
              <a:gd name="connsiteY30" fmla="*/ 200382 h 344656"/>
              <a:gd name="connsiteX31" fmla="*/ 160305 w 288549"/>
              <a:gd name="connsiteY31" fmla="*/ 232443 h 344656"/>
              <a:gd name="connsiteX32" fmla="*/ 128244 w 288549"/>
              <a:gd name="connsiteY32" fmla="*/ 232443 h 344656"/>
              <a:gd name="connsiteX33" fmla="*/ 128244 w 288549"/>
              <a:gd name="connsiteY33" fmla="*/ 200382 h 34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8549" h="344656">
                <a:moveTo>
                  <a:pt x="112374" y="312756"/>
                </a:moveTo>
                <a:cubicBezTo>
                  <a:pt x="112374" y="330389"/>
                  <a:pt x="126642" y="344656"/>
                  <a:pt x="144275" y="344656"/>
                </a:cubicBezTo>
                <a:cubicBezTo>
                  <a:pt x="161908" y="344656"/>
                  <a:pt x="176175" y="330389"/>
                  <a:pt x="176175" y="312756"/>
                </a:cubicBezTo>
                <a:lnTo>
                  <a:pt x="112374" y="312756"/>
                </a:lnTo>
                <a:close/>
                <a:moveTo>
                  <a:pt x="144275" y="72137"/>
                </a:moveTo>
                <a:cubicBezTo>
                  <a:pt x="188519" y="72137"/>
                  <a:pt x="224427" y="108046"/>
                  <a:pt x="224427" y="152290"/>
                </a:cubicBezTo>
                <a:lnTo>
                  <a:pt x="224427" y="264504"/>
                </a:lnTo>
                <a:lnTo>
                  <a:pt x="64122" y="264504"/>
                </a:lnTo>
                <a:lnTo>
                  <a:pt x="64122" y="152290"/>
                </a:lnTo>
                <a:cubicBezTo>
                  <a:pt x="64122" y="108046"/>
                  <a:pt x="100030" y="72137"/>
                  <a:pt x="144275" y="72137"/>
                </a:cubicBezTo>
                <a:close/>
                <a:moveTo>
                  <a:pt x="144275" y="0"/>
                </a:moveTo>
                <a:cubicBezTo>
                  <a:pt x="130969" y="0"/>
                  <a:pt x="120229" y="10740"/>
                  <a:pt x="120229" y="24046"/>
                </a:cubicBezTo>
                <a:lnTo>
                  <a:pt x="120229" y="42801"/>
                </a:lnTo>
                <a:cubicBezTo>
                  <a:pt x="69893" y="53702"/>
                  <a:pt x="32061" y="98588"/>
                  <a:pt x="32061" y="152290"/>
                </a:cubicBezTo>
                <a:lnTo>
                  <a:pt x="32061" y="248473"/>
                </a:lnTo>
                <a:lnTo>
                  <a:pt x="0" y="280534"/>
                </a:lnTo>
                <a:lnTo>
                  <a:pt x="0" y="296565"/>
                </a:lnTo>
                <a:lnTo>
                  <a:pt x="288550" y="296565"/>
                </a:lnTo>
                <a:lnTo>
                  <a:pt x="288550" y="280534"/>
                </a:lnTo>
                <a:lnTo>
                  <a:pt x="256489" y="248473"/>
                </a:lnTo>
                <a:lnTo>
                  <a:pt x="256489" y="152290"/>
                </a:lnTo>
                <a:cubicBezTo>
                  <a:pt x="256489" y="98588"/>
                  <a:pt x="218657" y="53702"/>
                  <a:pt x="168321" y="42801"/>
                </a:cubicBezTo>
                <a:lnTo>
                  <a:pt x="168321" y="24046"/>
                </a:lnTo>
                <a:cubicBezTo>
                  <a:pt x="168321" y="10740"/>
                  <a:pt x="157580" y="0"/>
                  <a:pt x="144275" y="0"/>
                </a:cubicBezTo>
                <a:close/>
                <a:moveTo>
                  <a:pt x="128244" y="104198"/>
                </a:moveTo>
                <a:lnTo>
                  <a:pt x="160305" y="104198"/>
                </a:lnTo>
                <a:lnTo>
                  <a:pt x="160305" y="168321"/>
                </a:lnTo>
                <a:lnTo>
                  <a:pt x="128244" y="168321"/>
                </a:lnTo>
                <a:lnTo>
                  <a:pt x="128244" y="104198"/>
                </a:lnTo>
                <a:close/>
                <a:moveTo>
                  <a:pt x="128244" y="200382"/>
                </a:moveTo>
                <a:lnTo>
                  <a:pt x="160305" y="200382"/>
                </a:lnTo>
                <a:lnTo>
                  <a:pt x="160305" y="232443"/>
                </a:lnTo>
                <a:lnTo>
                  <a:pt x="128244" y="232443"/>
                </a:lnTo>
                <a:lnTo>
                  <a:pt x="128244" y="200382"/>
                </a:lnTo>
                <a:close/>
              </a:path>
            </a:pathLst>
          </a:custGeom>
          <a:solidFill>
            <a:srgbClr val="7030A0"/>
          </a:solidFill>
          <a:ln w="16030" cap="flat">
            <a:noFill/>
            <a:prstDash val="solid"/>
            <a:miter/>
          </a:ln>
        </p:spPr>
        <p:txBody>
          <a:bodyPr rtlCol="0" anchor="ctr"/>
          <a:lstStyle/>
          <a:p>
            <a:endParaRPr lang="en-US"/>
          </a:p>
        </p:txBody>
      </p:sp>
      <p:sp>
        <p:nvSpPr>
          <p:cNvPr id="44" name="Freeform 149">
            <a:extLst>
              <a:ext uri="{FF2B5EF4-FFF2-40B4-BE49-F238E27FC236}">
                <a16:creationId xmlns:a16="http://schemas.microsoft.com/office/drawing/2014/main" id="{B29C1596-1BAA-A74D-F3F9-10E43AD3B76A}"/>
              </a:ext>
            </a:extLst>
          </p:cNvPr>
          <p:cNvSpPr/>
          <p:nvPr userDrawn="1"/>
        </p:nvSpPr>
        <p:spPr>
          <a:xfrm>
            <a:off x="9484552" y="2074658"/>
            <a:ext cx="201940" cy="174403"/>
          </a:xfrm>
          <a:custGeom>
            <a:avLst/>
            <a:gdLst>
              <a:gd name="connsiteX0" fmla="*/ 0 w 352671"/>
              <a:gd name="connsiteY0" fmla="*/ 304580 h 304580"/>
              <a:gd name="connsiteX1" fmla="*/ 352672 w 352671"/>
              <a:gd name="connsiteY1" fmla="*/ 304580 h 304580"/>
              <a:gd name="connsiteX2" fmla="*/ 176336 w 352671"/>
              <a:gd name="connsiteY2" fmla="*/ 0 h 304580"/>
              <a:gd name="connsiteX3" fmla="*/ 0 w 352671"/>
              <a:gd name="connsiteY3" fmla="*/ 304580 h 304580"/>
              <a:gd name="connsiteX4" fmla="*/ 192366 w 352671"/>
              <a:gd name="connsiteY4" fmla="*/ 256489 h 304580"/>
              <a:gd name="connsiteX5" fmla="*/ 160305 w 352671"/>
              <a:gd name="connsiteY5" fmla="*/ 256489 h 304580"/>
              <a:gd name="connsiteX6" fmla="*/ 160305 w 352671"/>
              <a:gd name="connsiteY6" fmla="*/ 224427 h 304580"/>
              <a:gd name="connsiteX7" fmla="*/ 192366 w 352671"/>
              <a:gd name="connsiteY7" fmla="*/ 224427 h 304580"/>
              <a:gd name="connsiteX8" fmla="*/ 192366 w 352671"/>
              <a:gd name="connsiteY8" fmla="*/ 256489 h 304580"/>
              <a:gd name="connsiteX9" fmla="*/ 192366 w 352671"/>
              <a:gd name="connsiteY9" fmla="*/ 192366 h 304580"/>
              <a:gd name="connsiteX10" fmla="*/ 160305 w 352671"/>
              <a:gd name="connsiteY10" fmla="*/ 192366 h 304580"/>
              <a:gd name="connsiteX11" fmla="*/ 160305 w 352671"/>
              <a:gd name="connsiteY11" fmla="*/ 128244 h 304580"/>
              <a:gd name="connsiteX12" fmla="*/ 192366 w 352671"/>
              <a:gd name="connsiteY12" fmla="*/ 128244 h 304580"/>
              <a:gd name="connsiteX13" fmla="*/ 192366 w 352671"/>
              <a:gd name="connsiteY13" fmla="*/ 192366 h 3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671" h="304580">
                <a:moveTo>
                  <a:pt x="0" y="304580"/>
                </a:moveTo>
                <a:lnTo>
                  <a:pt x="352672" y="304580"/>
                </a:lnTo>
                <a:lnTo>
                  <a:pt x="176336" y="0"/>
                </a:lnTo>
                <a:lnTo>
                  <a:pt x="0" y="304580"/>
                </a:lnTo>
                <a:close/>
                <a:moveTo>
                  <a:pt x="192366" y="256489"/>
                </a:moveTo>
                <a:lnTo>
                  <a:pt x="160305" y="256489"/>
                </a:lnTo>
                <a:lnTo>
                  <a:pt x="160305" y="224427"/>
                </a:lnTo>
                <a:lnTo>
                  <a:pt x="192366" y="224427"/>
                </a:lnTo>
                <a:lnTo>
                  <a:pt x="192366" y="256489"/>
                </a:lnTo>
                <a:close/>
                <a:moveTo>
                  <a:pt x="192366" y="192366"/>
                </a:moveTo>
                <a:lnTo>
                  <a:pt x="160305" y="192366"/>
                </a:lnTo>
                <a:lnTo>
                  <a:pt x="160305" y="128244"/>
                </a:lnTo>
                <a:lnTo>
                  <a:pt x="192366" y="128244"/>
                </a:lnTo>
                <a:lnTo>
                  <a:pt x="192366" y="192366"/>
                </a:lnTo>
                <a:close/>
              </a:path>
            </a:pathLst>
          </a:custGeom>
          <a:solidFill>
            <a:srgbClr val="7030A0"/>
          </a:solidFill>
          <a:ln w="16030" cap="flat">
            <a:noFill/>
            <a:prstDash val="solid"/>
            <a:miter/>
          </a:ln>
        </p:spPr>
        <p:txBody>
          <a:bodyPr rtlCol="0" anchor="ctr"/>
          <a:lstStyle/>
          <a:p>
            <a:endParaRPr lang="en-US"/>
          </a:p>
        </p:txBody>
      </p:sp>
      <p:sp>
        <p:nvSpPr>
          <p:cNvPr id="45" name="Freeform 150">
            <a:extLst>
              <a:ext uri="{FF2B5EF4-FFF2-40B4-BE49-F238E27FC236}">
                <a16:creationId xmlns:a16="http://schemas.microsoft.com/office/drawing/2014/main" id="{236C5C8C-061B-F03A-1469-56BFF87021CE}"/>
              </a:ext>
            </a:extLst>
          </p:cNvPr>
          <p:cNvSpPr/>
          <p:nvPr userDrawn="1"/>
        </p:nvSpPr>
        <p:spPr>
          <a:xfrm>
            <a:off x="10154741" y="2074658"/>
            <a:ext cx="201940" cy="174403"/>
          </a:xfrm>
          <a:custGeom>
            <a:avLst/>
            <a:gdLst>
              <a:gd name="connsiteX0" fmla="*/ 176336 w 352671"/>
              <a:gd name="connsiteY0" fmla="*/ 63962 h 304580"/>
              <a:gd name="connsiteX1" fmla="*/ 297046 w 352671"/>
              <a:gd name="connsiteY1" fmla="*/ 272519 h 304580"/>
              <a:gd name="connsiteX2" fmla="*/ 55625 w 352671"/>
              <a:gd name="connsiteY2" fmla="*/ 272519 h 304580"/>
              <a:gd name="connsiteX3" fmla="*/ 176336 w 352671"/>
              <a:gd name="connsiteY3" fmla="*/ 63962 h 304580"/>
              <a:gd name="connsiteX4" fmla="*/ 176336 w 352671"/>
              <a:gd name="connsiteY4" fmla="*/ 0 h 304580"/>
              <a:gd name="connsiteX5" fmla="*/ 0 w 352671"/>
              <a:gd name="connsiteY5" fmla="*/ 304580 h 304580"/>
              <a:gd name="connsiteX6" fmla="*/ 352672 w 352671"/>
              <a:gd name="connsiteY6" fmla="*/ 304580 h 304580"/>
              <a:gd name="connsiteX7" fmla="*/ 176336 w 352671"/>
              <a:gd name="connsiteY7" fmla="*/ 0 h 304580"/>
              <a:gd name="connsiteX8" fmla="*/ 192366 w 352671"/>
              <a:gd name="connsiteY8" fmla="*/ 224427 h 304580"/>
              <a:gd name="connsiteX9" fmla="*/ 160305 w 352671"/>
              <a:gd name="connsiteY9" fmla="*/ 224427 h 304580"/>
              <a:gd name="connsiteX10" fmla="*/ 160305 w 352671"/>
              <a:gd name="connsiteY10" fmla="*/ 256489 h 304580"/>
              <a:gd name="connsiteX11" fmla="*/ 192366 w 352671"/>
              <a:gd name="connsiteY11" fmla="*/ 256489 h 304580"/>
              <a:gd name="connsiteX12" fmla="*/ 192366 w 352671"/>
              <a:gd name="connsiteY12" fmla="*/ 224427 h 304580"/>
              <a:gd name="connsiteX13" fmla="*/ 192366 w 352671"/>
              <a:gd name="connsiteY13" fmla="*/ 128244 h 304580"/>
              <a:gd name="connsiteX14" fmla="*/ 160305 w 352671"/>
              <a:gd name="connsiteY14" fmla="*/ 128244 h 304580"/>
              <a:gd name="connsiteX15" fmla="*/ 160305 w 352671"/>
              <a:gd name="connsiteY15" fmla="*/ 192366 h 304580"/>
              <a:gd name="connsiteX16" fmla="*/ 192366 w 352671"/>
              <a:gd name="connsiteY16" fmla="*/ 192366 h 304580"/>
              <a:gd name="connsiteX17" fmla="*/ 192366 w 352671"/>
              <a:gd name="connsiteY17" fmla="*/ 128244 h 3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671" h="304580">
                <a:moveTo>
                  <a:pt x="176336" y="63962"/>
                </a:moveTo>
                <a:lnTo>
                  <a:pt x="297046" y="272519"/>
                </a:lnTo>
                <a:lnTo>
                  <a:pt x="55625" y="272519"/>
                </a:lnTo>
                <a:lnTo>
                  <a:pt x="176336" y="63962"/>
                </a:lnTo>
                <a:close/>
                <a:moveTo>
                  <a:pt x="176336" y="0"/>
                </a:moveTo>
                <a:lnTo>
                  <a:pt x="0" y="304580"/>
                </a:lnTo>
                <a:lnTo>
                  <a:pt x="352672" y="304580"/>
                </a:lnTo>
                <a:lnTo>
                  <a:pt x="176336" y="0"/>
                </a:lnTo>
                <a:close/>
                <a:moveTo>
                  <a:pt x="192366" y="224427"/>
                </a:moveTo>
                <a:lnTo>
                  <a:pt x="160305" y="224427"/>
                </a:lnTo>
                <a:lnTo>
                  <a:pt x="160305" y="256489"/>
                </a:lnTo>
                <a:lnTo>
                  <a:pt x="192366" y="256489"/>
                </a:lnTo>
                <a:lnTo>
                  <a:pt x="192366" y="224427"/>
                </a:lnTo>
                <a:close/>
                <a:moveTo>
                  <a:pt x="192366" y="128244"/>
                </a:moveTo>
                <a:lnTo>
                  <a:pt x="160305" y="128244"/>
                </a:lnTo>
                <a:lnTo>
                  <a:pt x="160305" y="192366"/>
                </a:lnTo>
                <a:lnTo>
                  <a:pt x="192366" y="192366"/>
                </a:lnTo>
                <a:lnTo>
                  <a:pt x="192366" y="128244"/>
                </a:lnTo>
                <a:close/>
              </a:path>
            </a:pathLst>
          </a:custGeom>
          <a:solidFill>
            <a:srgbClr val="7030A0"/>
          </a:solidFill>
          <a:ln w="16030" cap="flat">
            <a:noFill/>
            <a:prstDash val="solid"/>
            <a:miter/>
          </a:ln>
        </p:spPr>
        <p:txBody>
          <a:bodyPr rtlCol="0" anchor="ctr"/>
          <a:lstStyle/>
          <a:p>
            <a:endParaRPr lang="en-US"/>
          </a:p>
        </p:txBody>
      </p:sp>
      <p:sp>
        <p:nvSpPr>
          <p:cNvPr id="52" name="Freeform 157">
            <a:extLst>
              <a:ext uri="{FF2B5EF4-FFF2-40B4-BE49-F238E27FC236}">
                <a16:creationId xmlns:a16="http://schemas.microsoft.com/office/drawing/2014/main" id="{9ED55DB8-F009-3FF8-F631-F589758B0AB4}"/>
              </a:ext>
            </a:extLst>
          </p:cNvPr>
          <p:cNvSpPr/>
          <p:nvPr userDrawn="1"/>
        </p:nvSpPr>
        <p:spPr>
          <a:xfrm>
            <a:off x="7592300" y="4033566"/>
            <a:ext cx="146774" cy="146866"/>
          </a:xfrm>
          <a:custGeom>
            <a:avLst/>
            <a:gdLst>
              <a:gd name="connsiteX0" fmla="*/ 218655 w 256328"/>
              <a:gd name="connsiteY0" fmla="*/ 37671 h 256488"/>
              <a:gd name="connsiteX1" fmla="*/ 128084 w 256328"/>
              <a:gd name="connsiteY1" fmla="*/ 0 h 256488"/>
              <a:gd name="connsiteX2" fmla="*/ 0 w 256328"/>
              <a:gd name="connsiteY2" fmla="*/ 128244 h 256488"/>
              <a:gd name="connsiteX3" fmla="*/ 128084 w 256328"/>
              <a:gd name="connsiteY3" fmla="*/ 256489 h 256488"/>
              <a:gd name="connsiteX4" fmla="*/ 252000 w 256328"/>
              <a:gd name="connsiteY4" fmla="*/ 160305 h 256488"/>
              <a:gd name="connsiteX5" fmla="*/ 218655 w 256328"/>
              <a:gd name="connsiteY5" fmla="*/ 160305 h 256488"/>
              <a:gd name="connsiteX6" fmla="*/ 128084 w 256328"/>
              <a:gd name="connsiteY6" fmla="*/ 224427 h 256488"/>
              <a:gd name="connsiteX7" fmla="*/ 31901 w 256328"/>
              <a:gd name="connsiteY7" fmla="*/ 128244 h 256488"/>
              <a:gd name="connsiteX8" fmla="*/ 128084 w 256328"/>
              <a:gd name="connsiteY8" fmla="*/ 32061 h 256488"/>
              <a:gd name="connsiteX9" fmla="*/ 195732 w 256328"/>
              <a:gd name="connsiteY9" fmla="*/ 60596 h 256488"/>
              <a:gd name="connsiteX10" fmla="*/ 144114 w 256328"/>
              <a:gd name="connsiteY10" fmla="*/ 112214 h 256488"/>
              <a:gd name="connsiteX11" fmla="*/ 256328 w 256328"/>
              <a:gd name="connsiteY11" fmla="*/ 112214 h 256488"/>
              <a:gd name="connsiteX12" fmla="*/ 256328 w 256328"/>
              <a:gd name="connsiteY12" fmla="*/ 0 h 256488"/>
              <a:gd name="connsiteX13" fmla="*/ 218655 w 256328"/>
              <a:gd name="connsiteY13" fmla="*/ 37671 h 25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328" h="256488">
                <a:moveTo>
                  <a:pt x="218655" y="37671"/>
                </a:moveTo>
                <a:cubicBezTo>
                  <a:pt x="195411" y="14428"/>
                  <a:pt x="163511" y="0"/>
                  <a:pt x="128084" y="0"/>
                </a:cubicBezTo>
                <a:cubicBezTo>
                  <a:pt x="57230" y="0"/>
                  <a:pt x="0" y="57389"/>
                  <a:pt x="0" y="128244"/>
                </a:cubicBezTo>
                <a:cubicBezTo>
                  <a:pt x="0" y="199100"/>
                  <a:pt x="57230" y="256489"/>
                  <a:pt x="128084" y="256489"/>
                </a:cubicBezTo>
                <a:cubicBezTo>
                  <a:pt x="187877" y="256489"/>
                  <a:pt x="237734" y="215610"/>
                  <a:pt x="252000" y="160305"/>
                </a:cubicBezTo>
                <a:lnTo>
                  <a:pt x="218655" y="160305"/>
                </a:lnTo>
                <a:cubicBezTo>
                  <a:pt x="205513" y="197656"/>
                  <a:pt x="169925" y="224427"/>
                  <a:pt x="128084" y="224427"/>
                </a:cubicBezTo>
                <a:cubicBezTo>
                  <a:pt x="75022" y="224427"/>
                  <a:pt x="31901" y="181306"/>
                  <a:pt x="31901" y="128244"/>
                </a:cubicBezTo>
                <a:cubicBezTo>
                  <a:pt x="31901" y="75182"/>
                  <a:pt x="75022" y="32061"/>
                  <a:pt x="128084" y="32061"/>
                </a:cubicBezTo>
                <a:cubicBezTo>
                  <a:pt x="154693" y="32061"/>
                  <a:pt x="178418" y="43121"/>
                  <a:pt x="195732" y="60596"/>
                </a:cubicBezTo>
                <a:lnTo>
                  <a:pt x="144114" y="112214"/>
                </a:lnTo>
                <a:lnTo>
                  <a:pt x="256328" y="112214"/>
                </a:lnTo>
                <a:lnTo>
                  <a:pt x="256328" y="0"/>
                </a:lnTo>
                <a:lnTo>
                  <a:pt x="218655" y="37671"/>
                </a:lnTo>
                <a:close/>
              </a:path>
            </a:pathLst>
          </a:custGeom>
          <a:solidFill>
            <a:srgbClr val="7030A0"/>
          </a:solidFill>
          <a:ln w="16030" cap="flat">
            <a:noFill/>
            <a:prstDash val="solid"/>
            <a:miter/>
          </a:ln>
        </p:spPr>
        <p:txBody>
          <a:bodyPr rtlCol="0" anchor="ctr"/>
          <a:lstStyle/>
          <a:p>
            <a:endParaRPr lang="en-US"/>
          </a:p>
        </p:txBody>
      </p:sp>
      <p:sp>
        <p:nvSpPr>
          <p:cNvPr id="53" name="Freeform 158">
            <a:extLst>
              <a:ext uri="{FF2B5EF4-FFF2-40B4-BE49-F238E27FC236}">
                <a16:creationId xmlns:a16="http://schemas.microsoft.com/office/drawing/2014/main" id="{64E48A2D-ACAC-E970-B0CC-C8C4F944E3F3}"/>
              </a:ext>
            </a:extLst>
          </p:cNvPr>
          <p:cNvSpPr/>
          <p:nvPr userDrawn="1"/>
        </p:nvSpPr>
        <p:spPr>
          <a:xfrm>
            <a:off x="8238287" y="4015208"/>
            <a:ext cx="128507" cy="183582"/>
          </a:xfrm>
          <a:custGeom>
            <a:avLst/>
            <a:gdLst>
              <a:gd name="connsiteX0" fmla="*/ 224427 w 224427"/>
              <a:gd name="connsiteY0" fmla="*/ 208397 h 320610"/>
              <a:gd name="connsiteX1" fmla="*/ 201826 w 224427"/>
              <a:gd name="connsiteY1" fmla="*/ 185793 h 320610"/>
              <a:gd name="connsiteX2" fmla="*/ 128244 w 224427"/>
              <a:gd name="connsiteY2" fmla="*/ 259214 h 320610"/>
              <a:gd name="connsiteX3" fmla="*/ 128244 w 224427"/>
              <a:gd name="connsiteY3" fmla="*/ 0 h 320610"/>
              <a:gd name="connsiteX4" fmla="*/ 96183 w 224427"/>
              <a:gd name="connsiteY4" fmla="*/ 0 h 320610"/>
              <a:gd name="connsiteX5" fmla="*/ 96183 w 224427"/>
              <a:gd name="connsiteY5" fmla="*/ 259214 h 320610"/>
              <a:gd name="connsiteX6" fmla="*/ 22602 w 224427"/>
              <a:gd name="connsiteY6" fmla="*/ 185633 h 320610"/>
              <a:gd name="connsiteX7" fmla="*/ 0 w 224427"/>
              <a:gd name="connsiteY7" fmla="*/ 208397 h 320610"/>
              <a:gd name="connsiteX8" fmla="*/ 112214 w 224427"/>
              <a:gd name="connsiteY8" fmla="*/ 320611 h 320610"/>
              <a:gd name="connsiteX9" fmla="*/ 224427 w 224427"/>
              <a:gd name="connsiteY9" fmla="*/ 208397 h 32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427" h="320610">
                <a:moveTo>
                  <a:pt x="224427" y="208397"/>
                </a:moveTo>
                <a:lnTo>
                  <a:pt x="201826" y="185793"/>
                </a:lnTo>
                <a:lnTo>
                  <a:pt x="128244" y="259214"/>
                </a:lnTo>
                <a:lnTo>
                  <a:pt x="128244" y="0"/>
                </a:lnTo>
                <a:lnTo>
                  <a:pt x="96183" y="0"/>
                </a:lnTo>
                <a:lnTo>
                  <a:pt x="96183" y="259214"/>
                </a:lnTo>
                <a:lnTo>
                  <a:pt x="22602" y="185633"/>
                </a:lnTo>
                <a:lnTo>
                  <a:pt x="0" y="208397"/>
                </a:lnTo>
                <a:lnTo>
                  <a:pt x="112214" y="320611"/>
                </a:lnTo>
                <a:lnTo>
                  <a:pt x="224427" y="208397"/>
                </a:lnTo>
                <a:close/>
              </a:path>
            </a:pathLst>
          </a:custGeom>
          <a:solidFill>
            <a:srgbClr val="7030A0"/>
          </a:solidFill>
          <a:ln w="16030" cap="flat">
            <a:noFill/>
            <a:prstDash val="solid"/>
            <a:miter/>
          </a:ln>
        </p:spPr>
        <p:txBody>
          <a:bodyPr rtlCol="0" anchor="ctr"/>
          <a:lstStyle/>
          <a:p>
            <a:endParaRPr lang="en-US"/>
          </a:p>
        </p:txBody>
      </p:sp>
      <p:sp>
        <p:nvSpPr>
          <p:cNvPr id="54" name="Freeform 159">
            <a:extLst>
              <a:ext uri="{FF2B5EF4-FFF2-40B4-BE49-F238E27FC236}">
                <a16:creationId xmlns:a16="http://schemas.microsoft.com/office/drawing/2014/main" id="{F787DC0E-8226-1AAF-85C6-9DFFE2B5BF16}"/>
              </a:ext>
            </a:extLst>
          </p:cNvPr>
          <p:cNvSpPr/>
          <p:nvPr userDrawn="1"/>
        </p:nvSpPr>
        <p:spPr>
          <a:xfrm>
            <a:off x="8866007" y="4038156"/>
            <a:ext cx="137687" cy="137686"/>
          </a:xfrm>
          <a:custGeom>
            <a:avLst/>
            <a:gdLst>
              <a:gd name="connsiteX0" fmla="*/ 240458 w 240458"/>
              <a:gd name="connsiteY0" fmla="*/ 80153 h 240457"/>
              <a:gd name="connsiteX1" fmla="*/ 208397 w 240458"/>
              <a:gd name="connsiteY1" fmla="*/ 80153 h 240457"/>
              <a:gd name="connsiteX2" fmla="*/ 208397 w 240458"/>
              <a:gd name="connsiteY2" fmla="*/ 185793 h 240457"/>
              <a:gd name="connsiteX3" fmla="*/ 22602 w 240458"/>
              <a:gd name="connsiteY3" fmla="*/ 0 h 240457"/>
              <a:gd name="connsiteX4" fmla="*/ 0 w 240458"/>
              <a:gd name="connsiteY4" fmla="*/ 22604 h 240457"/>
              <a:gd name="connsiteX5" fmla="*/ 185795 w 240458"/>
              <a:gd name="connsiteY5" fmla="*/ 208397 h 240457"/>
              <a:gd name="connsiteX6" fmla="*/ 80153 w 240458"/>
              <a:gd name="connsiteY6" fmla="*/ 208397 h 240457"/>
              <a:gd name="connsiteX7" fmla="*/ 80153 w 240458"/>
              <a:gd name="connsiteY7" fmla="*/ 240458 h 240457"/>
              <a:gd name="connsiteX8" fmla="*/ 240458 w 240458"/>
              <a:gd name="connsiteY8" fmla="*/ 240458 h 240457"/>
              <a:gd name="connsiteX9" fmla="*/ 240458 w 240458"/>
              <a:gd name="connsiteY9" fmla="*/ 80153 h 24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458" h="240457">
                <a:moveTo>
                  <a:pt x="240458" y="80153"/>
                </a:moveTo>
                <a:lnTo>
                  <a:pt x="208397" y="80153"/>
                </a:lnTo>
                <a:lnTo>
                  <a:pt x="208397" y="185793"/>
                </a:lnTo>
                <a:lnTo>
                  <a:pt x="22602" y="0"/>
                </a:lnTo>
                <a:lnTo>
                  <a:pt x="0" y="22604"/>
                </a:lnTo>
                <a:lnTo>
                  <a:pt x="185795" y="208397"/>
                </a:lnTo>
                <a:lnTo>
                  <a:pt x="80153" y="208397"/>
                </a:lnTo>
                <a:lnTo>
                  <a:pt x="80153" y="240458"/>
                </a:lnTo>
                <a:lnTo>
                  <a:pt x="240458" y="240458"/>
                </a:lnTo>
                <a:lnTo>
                  <a:pt x="240458" y="80153"/>
                </a:lnTo>
                <a:close/>
              </a:path>
            </a:pathLst>
          </a:custGeom>
          <a:solidFill>
            <a:srgbClr val="7030A0"/>
          </a:solidFill>
          <a:ln w="16030" cap="flat">
            <a:noFill/>
            <a:prstDash val="solid"/>
            <a:miter/>
          </a:ln>
        </p:spPr>
        <p:txBody>
          <a:bodyPr rtlCol="0" anchor="ctr"/>
          <a:lstStyle/>
          <a:p>
            <a:endParaRPr lang="en-US"/>
          </a:p>
        </p:txBody>
      </p:sp>
      <p:sp>
        <p:nvSpPr>
          <p:cNvPr id="55" name="Freeform 160">
            <a:extLst>
              <a:ext uri="{FF2B5EF4-FFF2-40B4-BE49-F238E27FC236}">
                <a16:creationId xmlns:a16="http://schemas.microsoft.com/office/drawing/2014/main" id="{781907FD-284D-7FC0-B2FE-A63DB21D46EE}"/>
              </a:ext>
            </a:extLst>
          </p:cNvPr>
          <p:cNvSpPr/>
          <p:nvPr userDrawn="1"/>
        </p:nvSpPr>
        <p:spPr>
          <a:xfrm>
            <a:off x="9502907" y="4038156"/>
            <a:ext cx="137687" cy="137686"/>
          </a:xfrm>
          <a:custGeom>
            <a:avLst/>
            <a:gdLst>
              <a:gd name="connsiteX0" fmla="*/ 160305 w 240458"/>
              <a:gd name="connsiteY0" fmla="*/ 240458 h 240457"/>
              <a:gd name="connsiteX1" fmla="*/ 160305 w 240458"/>
              <a:gd name="connsiteY1" fmla="*/ 208397 h 240457"/>
              <a:gd name="connsiteX2" fmla="*/ 54663 w 240458"/>
              <a:gd name="connsiteY2" fmla="*/ 208397 h 240457"/>
              <a:gd name="connsiteX3" fmla="*/ 240458 w 240458"/>
              <a:gd name="connsiteY3" fmla="*/ 22604 h 240457"/>
              <a:gd name="connsiteX4" fmla="*/ 217856 w 240458"/>
              <a:gd name="connsiteY4" fmla="*/ 0 h 240457"/>
              <a:gd name="connsiteX5" fmla="*/ 32061 w 240458"/>
              <a:gd name="connsiteY5" fmla="*/ 185793 h 240457"/>
              <a:gd name="connsiteX6" fmla="*/ 32061 w 240458"/>
              <a:gd name="connsiteY6" fmla="*/ 80153 h 240457"/>
              <a:gd name="connsiteX7" fmla="*/ 0 w 240458"/>
              <a:gd name="connsiteY7" fmla="*/ 80153 h 240457"/>
              <a:gd name="connsiteX8" fmla="*/ 0 w 240458"/>
              <a:gd name="connsiteY8" fmla="*/ 240458 h 240457"/>
              <a:gd name="connsiteX9" fmla="*/ 160305 w 240458"/>
              <a:gd name="connsiteY9" fmla="*/ 240458 h 24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458" h="240457">
                <a:moveTo>
                  <a:pt x="160305" y="240458"/>
                </a:moveTo>
                <a:lnTo>
                  <a:pt x="160305" y="208397"/>
                </a:lnTo>
                <a:lnTo>
                  <a:pt x="54663" y="208397"/>
                </a:lnTo>
                <a:lnTo>
                  <a:pt x="240458" y="22604"/>
                </a:lnTo>
                <a:lnTo>
                  <a:pt x="217856" y="0"/>
                </a:lnTo>
                <a:lnTo>
                  <a:pt x="32061" y="185793"/>
                </a:lnTo>
                <a:lnTo>
                  <a:pt x="32061" y="80153"/>
                </a:lnTo>
                <a:lnTo>
                  <a:pt x="0" y="80153"/>
                </a:lnTo>
                <a:lnTo>
                  <a:pt x="0" y="240458"/>
                </a:lnTo>
                <a:lnTo>
                  <a:pt x="160305" y="240458"/>
                </a:lnTo>
                <a:close/>
              </a:path>
            </a:pathLst>
          </a:custGeom>
          <a:solidFill>
            <a:srgbClr val="7030A0"/>
          </a:solidFill>
          <a:ln w="16030" cap="flat">
            <a:noFill/>
            <a:prstDash val="solid"/>
            <a:miter/>
          </a:ln>
        </p:spPr>
        <p:txBody>
          <a:bodyPr rtlCol="0" anchor="ctr"/>
          <a:lstStyle/>
          <a:p>
            <a:endParaRPr lang="en-US"/>
          </a:p>
        </p:txBody>
      </p:sp>
      <p:sp>
        <p:nvSpPr>
          <p:cNvPr id="56" name="Freeform 161">
            <a:extLst>
              <a:ext uri="{FF2B5EF4-FFF2-40B4-BE49-F238E27FC236}">
                <a16:creationId xmlns:a16="http://schemas.microsoft.com/office/drawing/2014/main" id="{65776DFE-75F1-FA2B-BF03-F5786978F272}"/>
              </a:ext>
            </a:extLst>
          </p:cNvPr>
          <p:cNvSpPr/>
          <p:nvPr userDrawn="1"/>
        </p:nvSpPr>
        <p:spPr>
          <a:xfrm>
            <a:off x="10139807" y="4028977"/>
            <a:ext cx="137687" cy="156045"/>
          </a:xfrm>
          <a:custGeom>
            <a:avLst/>
            <a:gdLst>
              <a:gd name="connsiteX0" fmla="*/ 96183 w 240458"/>
              <a:gd name="connsiteY0" fmla="*/ 80153 h 272519"/>
              <a:gd name="connsiteX1" fmla="*/ 118945 w 240458"/>
              <a:gd name="connsiteY1" fmla="*/ 102917 h 272519"/>
              <a:gd name="connsiteX2" fmla="*/ 61398 w 240458"/>
              <a:gd name="connsiteY2" fmla="*/ 160305 h 272519"/>
              <a:gd name="connsiteX3" fmla="*/ 208397 w 240458"/>
              <a:gd name="connsiteY3" fmla="*/ 160305 h 272519"/>
              <a:gd name="connsiteX4" fmla="*/ 208397 w 240458"/>
              <a:gd name="connsiteY4" fmla="*/ 0 h 272519"/>
              <a:gd name="connsiteX5" fmla="*/ 240458 w 240458"/>
              <a:gd name="connsiteY5" fmla="*/ 0 h 272519"/>
              <a:gd name="connsiteX6" fmla="*/ 240458 w 240458"/>
              <a:gd name="connsiteY6" fmla="*/ 192366 h 272519"/>
              <a:gd name="connsiteX7" fmla="*/ 61398 w 240458"/>
              <a:gd name="connsiteY7" fmla="*/ 192366 h 272519"/>
              <a:gd name="connsiteX8" fmla="*/ 118945 w 240458"/>
              <a:gd name="connsiteY8" fmla="*/ 249755 h 272519"/>
              <a:gd name="connsiteX9" fmla="*/ 96183 w 240458"/>
              <a:gd name="connsiteY9" fmla="*/ 272519 h 272519"/>
              <a:gd name="connsiteX10" fmla="*/ 0 w 240458"/>
              <a:gd name="connsiteY10" fmla="*/ 176336 h 272519"/>
              <a:gd name="connsiteX11" fmla="*/ 96183 w 240458"/>
              <a:gd name="connsiteY11" fmla="*/ 80153 h 27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458" h="272519">
                <a:moveTo>
                  <a:pt x="96183" y="80153"/>
                </a:moveTo>
                <a:lnTo>
                  <a:pt x="118945" y="102917"/>
                </a:lnTo>
                <a:lnTo>
                  <a:pt x="61398" y="160305"/>
                </a:lnTo>
                <a:lnTo>
                  <a:pt x="208397" y="160305"/>
                </a:lnTo>
                <a:lnTo>
                  <a:pt x="208397" y="0"/>
                </a:lnTo>
                <a:lnTo>
                  <a:pt x="240458" y="0"/>
                </a:lnTo>
                <a:lnTo>
                  <a:pt x="240458" y="192366"/>
                </a:lnTo>
                <a:lnTo>
                  <a:pt x="61398" y="192366"/>
                </a:lnTo>
                <a:lnTo>
                  <a:pt x="118945" y="249755"/>
                </a:lnTo>
                <a:lnTo>
                  <a:pt x="96183" y="272519"/>
                </a:lnTo>
                <a:lnTo>
                  <a:pt x="0" y="176336"/>
                </a:lnTo>
                <a:lnTo>
                  <a:pt x="96183" y="80153"/>
                </a:lnTo>
                <a:close/>
              </a:path>
            </a:pathLst>
          </a:custGeom>
          <a:solidFill>
            <a:srgbClr val="7030A0"/>
          </a:solidFill>
          <a:ln w="16030" cap="flat">
            <a:noFill/>
            <a:prstDash val="solid"/>
            <a:miter/>
          </a:ln>
        </p:spPr>
        <p:txBody>
          <a:bodyPr rtlCol="0" anchor="ctr"/>
          <a:lstStyle/>
          <a:p>
            <a:endParaRPr lang="en-US"/>
          </a:p>
        </p:txBody>
      </p:sp>
      <p:sp>
        <p:nvSpPr>
          <p:cNvPr id="57" name="Freeform 162">
            <a:extLst>
              <a:ext uri="{FF2B5EF4-FFF2-40B4-BE49-F238E27FC236}">
                <a16:creationId xmlns:a16="http://schemas.microsoft.com/office/drawing/2014/main" id="{8DDDE75F-9A23-2673-46C7-90C89D02365D}"/>
              </a:ext>
            </a:extLst>
          </p:cNvPr>
          <p:cNvSpPr/>
          <p:nvPr userDrawn="1"/>
        </p:nvSpPr>
        <p:spPr>
          <a:xfrm>
            <a:off x="6962166" y="4024387"/>
            <a:ext cx="84266" cy="165224"/>
          </a:xfrm>
          <a:custGeom>
            <a:avLst/>
            <a:gdLst>
              <a:gd name="connsiteX0" fmla="*/ 73582 w 147163"/>
              <a:gd name="connsiteY0" fmla="*/ 45366 h 288549"/>
              <a:gd name="connsiteX1" fmla="*/ 124397 w 147163"/>
              <a:gd name="connsiteY1" fmla="*/ 96183 h 288549"/>
              <a:gd name="connsiteX2" fmla="*/ 147003 w 147163"/>
              <a:gd name="connsiteY2" fmla="*/ 73580 h 288549"/>
              <a:gd name="connsiteX3" fmla="*/ 73582 w 147163"/>
              <a:gd name="connsiteY3" fmla="*/ 0 h 288549"/>
              <a:gd name="connsiteX4" fmla="*/ 0 w 147163"/>
              <a:gd name="connsiteY4" fmla="*/ 73580 h 288549"/>
              <a:gd name="connsiteX5" fmla="*/ 22766 w 147163"/>
              <a:gd name="connsiteY5" fmla="*/ 96183 h 288549"/>
              <a:gd name="connsiteX6" fmla="*/ 73582 w 147163"/>
              <a:gd name="connsiteY6" fmla="*/ 45366 h 288549"/>
              <a:gd name="connsiteX7" fmla="*/ 73582 w 147163"/>
              <a:gd name="connsiteY7" fmla="*/ 243184 h 288549"/>
              <a:gd name="connsiteX8" fmla="*/ 22766 w 147163"/>
              <a:gd name="connsiteY8" fmla="*/ 192366 h 288549"/>
              <a:gd name="connsiteX9" fmla="*/ 160 w 147163"/>
              <a:gd name="connsiteY9" fmla="*/ 214970 h 288549"/>
              <a:gd name="connsiteX10" fmla="*/ 73582 w 147163"/>
              <a:gd name="connsiteY10" fmla="*/ 288550 h 288549"/>
              <a:gd name="connsiteX11" fmla="*/ 147163 w 147163"/>
              <a:gd name="connsiteY11" fmla="*/ 214970 h 288549"/>
              <a:gd name="connsiteX12" fmla="*/ 124397 w 147163"/>
              <a:gd name="connsiteY12" fmla="*/ 192366 h 288549"/>
              <a:gd name="connsiteX13" fmla="*/ 73582 w 147163"/>
              <a:gd name="connsiteY13" fmla="*/ 243184 h 28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163" h="288549">
                <a:moveTo>
                  <a:pt x="73582" y="45366"/>
                </a:moveTo>
                <a:lnTo>
                  <a:pt x="124397" y="96183"/>
                </a:lnTo>
                <a:lnTo>
                  <a:pt x="147003" y="73580"/>
                </a:lnTo>
                <a:lnTo>
                  <a:pt x="73582" y="0"/>
                </a:lnTo>
                <a:lnTo>
                  <a:pt x="0" y="73580"/>
                </a:lnTo>
                <a:lnTo>
                  <a:pt x="22766" y="96183"/>
                </a:lnTo>
                <a:lnTo>
                  <a:pt x="73582" y="45366"/>
                </a:lnTo>
                <a:close/>
                <a:moveTo>
                  <a:pt x="73582" y="243184"/>
                </a:moveTo>
                <a:lnTo>
                  <a:pt x="22766" y="192366"/>
                </a:lnTo>
                <a:lnTo>
                  <a:pt x="160" y="214970"/>
                </a:lnTo>
                <a:lnTo>
                  <a:pt x="73582" y="288550"/>
                </a:lnTo>
                <a:lnTo>
                  <a:pt x="147163" y="214970"/>
                </a:lnTo>
                <a:lnTo>
                  <a:pt x="124397" y="192366"/>
                </a:lnTo>
                <a:lnTo>
                  <a:pt x="73582" y="243184"/>
                </a:lnTo>
                <a:close/>
              </a:path>
            </a:pathLst>
          </a:custGeom>
          <a:solidFill>
            <a:srgbClr val="7030A0"/>
          </a:solidFill>
          <a:ln w="16030" cap="flat">
            <a:noFill/>
            <a:prstDash val="solid"/>
            <a:miter/>
          </a:ln>
        </p:spPr>
        <p:txBody>
          <a:bodyPr rtlCol="0" anchor="ctr"/>
          <a:lstStyle/>
          <a:p>
            <a:endParaRPr lang="en-US"/>
          </a:p>
        </p:txBody>
      </p:sp>
      <p:sp>
        <p:nvSpPr>
          <p:cNvPr id="63" name="Freeform 169">
            <a:extLst>
              <a:ext uri="{FF2B5EF4-FFF2-40B4-BE49-F238E27FC236}">
                <a16:creationId xmlns:a16="http://schemas.microsoft.com/office/drawing/2014/main" id="{9C9A7F64-0E68-CD2F-57C7-FDD5F85C093C}"/>
              </a:ext>
            </a:extLst>
          </p:cNvPr>
          <p:cNvSpPr/>
          <p:nvPr userDrawn="1"/>
        </p:nvSpPr>
        <p:spPr>
          <a:xfrm>
            <a:off x="10776707" y="4024387"/>
            <a:ext cx="128507" cy="156045"/>
          </a:xfrm>
          <a:custGeom>
            <a:avLst/>
            <a:gdLst>
              <a:gd name="connsiteX0" fmla="*/ 224427 w 224427"/>
              <a:gd name="connsiteY0" fmla="*/ 96183 h 272519"/>
              <a:gd name="connsiteX1" fmla="*/ 160305 w 224427"/>
              <a:gd name="connsiteY1" fmla="*/ 96183 h 272519"/>
              <a:gd name="connsiteX2" fmla="*/ 160305 w 224427"/>
              <a:gd name="connsiteY2" fmla="*/ 0 h 272519"/>
              <a:gd name="connsiteX3" fmla="*/ 64122 w 224427"/>
              <a:gd name="connsiteY3" fmla="*/ 0 h 272519"/>
              <a:gd name="connsiteX4" fmla="*/ 64122 w 224427"/>
              <a:gd name="connsiteY4" fmla="*/ 96183 h 272519"/>
              <a:gd name="connsiteX5" fmla="*/ 0 w 224427"/>
              <a:gd name="connsiteY5" fmla="*/ 96183 h 272519"/>
              <a:gd name="connsiteX6" fmla="*/ 112214 w 224427"/>
              <a:gd name="connsiteY6" fmla="*/ 208397 h 272519"/>
              <a:gd name="connsiteX7" fmla="*/ 224427 w 224427"/>
              <a:gd name="connsiteY7" fmla="*/ 96183 h 272519"/>
              <a:gd name="connsiteX8" fmla="*/ 96183 w 224427"/>
              <a:gd name="connsiteY8" fmla="*/ 128244 h 272519"/>
              <a:gd name="connsiteX9" fmla="*/ 96183 w 224427"/>
              <a:gd name="connsiteY9" fmla="*/ 32061 h 272519"/>
              <a:gd name="connsiteX10" fmla="*/ 128244 w 224427"/>
              <a:gd name="connsiteY10" fmla="*/ 32061 h 272519"/>
              <a:gd name="connsiteX11" fmla="*/ 128244 w 224427"/>
              <a:gd name="connsiteY11" fmla="*/ 128244 h 272519"/>
              <a:gd name="connsiteX12" fmla="*/ 147001 w 224427"/>
              <a:gd name="connsiteY12" fmla="*/ 128244 h 272519"/>
              <a:gd name="connsiteX13" fmla="*/ 112214 w 224427"/>
              <a:gd name="connsiteY13" fmla="*/ 163031 h 272519"/>
              <a:gd name="connsiteX14" fmla="*/ 77427 w 224427"/>
              <a:gd name="connsiteY14" fmla="*/ 128244 h 272519"/>
              <a:gd name="connsiteX15" fmla="*/ 96183 w 224427"/>
              <a:gd name="connsiteY15" fmla="*/ 128244 h 272519"/>
              <a:gd name="connsiteX16" fmla="*/ 0 w 224427"/>
              <a:gd name="connsiteY16" fmla="*/ 240458 h 272519"/>
              <a:gd name="connsiteX17" fmla="*/ 224427 w 224427"/>
              <a:gd name="connsiteY17" fmla="*/ 240458 h 272519"/>
              <a:gd name="connsiteX18" fmla="*/ 224427 w 224427"/>
              <a:gd name="connsiteY18" fmla="*/ 272519 h 272519"/>
              <a:gd name="connsiteX19" fmla="*/ 0 w 224427"/>
              <a:gd name="connsiteY19" fmla="*/ 272519 h 272519"/>
              <a:gd name="connsiteX20" fmla="*/ 0 w 224427"/>
              <a:gd name="connsiteY20" fmla="*/ 240458 h 27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427" h="272519">
                <a:moveTo>
                  <a:pt x="224427" y="96183"/>
                </a:moveTo>
                <a:lnTo>
                  <a:pt x="160305" y="96183"/>
                </a:lnTo>
                <a:lnTo>
                  <a:pt x="160305" y="0"/>
                </a:lnTo>
                <a:lnTo>
                  <a:pt x="64122" y="0"/>
                </a:lnTo>
                <a:lnTo>
                  <a:pt x="64122" y="96183"/>
                </a:lnTo>
                <a:lnTo>
                  <a:pt x="0" y="96183"/>
                </a:lnTo>
                <a:lnTo>
                  <a:pt x="112214" y="208397"/>
                </a:lnTo>
                <a:lnTo>
                  <a:pt x="224427" y="96183"/>
                </a:lnTo>
                <a:close/>
                <a:moveTo>
                  <a:pt x="96183" y="128244"/>
                </a:moveTo>
                <a:lnTo>
                  <a:pt x="96183" y="32061"/>
                </a:lnTo>
                <a:lnTo>
                  <a:pt x="128244" y="32061"/>
                </a:lnTo>
                <a:lnTo>
                  <a:pt x="128244" y="128244"/>
                </a:lnTo>
                <a:lnTo>
                  <a:pt x="147001" y="128244"/>
                </a:lnTo>
                <a:lnTo>
                  <a:pt x="112214" y="163031"/>
                </a:lnTo>
                <a:lnTo>
                  <a:pt x="77427" y="128244"/>
                </a:lnTo>
                <a:lnTo>
                  <a:pt x="96183" y="128244"/>
                </a:lnTo>
                <a:close/>
                <a:moveTo>
                  <a:pt x="0" y="240458"/>
                </a:moveTo>
                <a:lnTo>
                  <a:pt x="224427" y="240458"/>
                </a:lnTo>
                <a:lnTo>
                  <a:pt x="224427" y="272519"/>
                </a:lnTo>
                <a:lnTo>
                  <a:pt x="0" y="272519"/>
                </a:lnTo>
                <a:lnTo>
                  <a:pt x="0" y="240458"/>
                </a:lnTo>
                <a:close/>
              </a:path>
            </a:pathLst>
          </a:custGeom>
          <a:solidFill>
            <a:srgbClr val="7030A0"/>
          </a:solidFill>
          <a:ln w="16030" cap="flat">
            <a:noFill/>
            <a:prstDash val="solid"/>
            <a:miter/>
          </a:ln>
        </p:spPr>
        <p:txBody>
          <a:bodyPr rtlCol="0" anchor="ctr"/>
          <a:lstStyle/>
          <a:p>
            <a:endParaRPr lang="en-US"/>
          </a:p>
        </p:txBody>
      </p:sp>
      <p:pic>
        <p:nvPicPr>
          <p:cNvPr id="67" name="Graphic 66">
            <a:extLst>
              <a:ext uri="{FF2B5EF4-FFF2-40B4-BE49-F238E27FC236}">
                <a16:creationId xmlns:a16="http://schemas.microsoft.com/office/drawing/2014/main" id="{4225C8F1-CDC5-4018-2273-F2F573A419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88830" y="2695499"/>
            <a:ext cx="220298" cy="220298"/>
          </a:xfrm>
          <a:prstGeom prst="rect">
            <a:avLst/>
          </a:prstGeom>
        </p:spPr>
      </p:pic>
      <p:pic>
        <p:nvPicPr>
          <p:cNvPr id="69" name="Graphic 68">
            <a:extLst>
              <a:ext uri="{FF2B5EF4-FFF2-40B4-BE49-F238E27FC236}">
                <a16:creationId xmlns:a16="http://schemas.microsoft.com/office/drawing/2014/main" id="{EB10FB33-8922-7127-7857-C9DC6EDBCA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836989" y="2695499"/>
            <a:ext cx="220298" cy="220298"/>
          </a:xfrm>
          <a:prstGeom prst="rect">
            <a:avLst/>
          </a:prstGeom>
        </p:spPr>
      </p:pic>
      <p:pic>
        <p:nvPicPr>
          <p:cNvPr id="73" name="Graphic 72">
            <a:extLst>
              <a:ext uri="{FF2B5EF4-FFF2-40B4-BE49-F238E27FC236}">
                <a16:creationId xmlns:a16="http://schemas.microsoft.com/office/drawing/2014/main" id="{313EA991-8C5F-293E-8498-D9BABE3AEC8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540671" y="2695499"/>
            <a:ext cx="220298" cy="220298"/>
          </a:xfrm>
          <a:prstGeom prst="rect">
            <a:avLst/>
          </a:prstGeom>
        </p:spPr>
      </p:pic>
      <p:pic>
        <p:nvPicPr>
          <p:cNvPr id="75" name="Graphic 74">
            <a:extLst>
              <a:ext uri="{FF2B5EF4-FFF2-40B4-BE49-F238E27FC236}">
                <a16:creationId xmlns:a16="http://schemas.microsoft.com/office/drawing/2014/main" id="{78A3A086-ADDC-5954-C5D1-6178CFF28DC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892512" y="2695499"/>
            <a:ext cx="220298" cy="220298"/>
          </a:xfrm>
          <a:prstGeom prst="rect">
            <a:avLst/>
          </a:prstGeom>
        </p:spPr>
      </p:pic>
      <p:pic>
        <p:nvPicPr>
          <p:cNvPr id="77" name="Graphic 76">
            <a:extLst>
              <a:ext uri="{FF2B5EF4-FFF2-40B4-BE49-F238E27FC236}">
                <a16:creationId xmlns:a16="http://schemas.microsoft.com/office/drawing/2014/main" id="{881B0AF8-1FB5-977D-ABA0-758D1F0EE79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9485148" y="2695499"/>
            <a:ext cx="220298" cy="220298"/>
          </a:xfrm>
          <a:prstGeom prst="rect">
            <a:avLst/>
          </a:prstGeom>
        </p:spPr>
      </p:pic>
      <p:pic>
        <p:nvPicPr>
          <p:cNvPr id="81" name="Graphic 80">
            <a:extLst>
              <a:ext uri="{FF2B5EF4-FFF2-40B4-BE49-F238E27FC236}">
                <a16:creationId xmlns:a16="http://schemas.microsoft.com/office/drawing/2014/main" id="{7AB513B3-8A09-F48B-01D0-60BF1E5FE55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133307" y="2695499"/>
            <a:ext cx="220298" cy="220298"/>
          </a:xfrm>
          <a:prstGeom prst="rect">
            <a:avLst/>
          </a:prstGeom>
        </p:spPr>
      </p:pic>
      <p:sp>
        <p:nvSpPr>
          <p:cNvPr id="58" name="Freeform 163">
            <a:extLst>
              <a:ext uri="{FF2B5EF4-FFF2-40B4-BE49-F238E27FC236}">
                <a16:creationId xmlns:a16="http://schemas.microsoft.com/office/drawing/2014/main" id="{2E3474AE-2A17-55A6-0B1F-85D35A3D11FD}"/>
              </a:ext>
            </a:extLst>
          </p:cNvPr>
          <p:cNvSpPr/>
          <p:nvPr userDrawn="1"/>
        </p:nvSpPr>
        <p:spPr>
          <a:xfrm>
            <a:off x="8249750" y="4652114"/>
            <a:ext cx="183582" cy="183582"/>
          </a:xfrm>
          <a:custGeom>
            <a:avLst/>
            <a:gdLst>
              <a:gd name="connsiteX0" fmla="*/ 228275 w 320610"/>
              <a:gd name="connsiteY0" fmla="*/ 92336 h 320610"/>
              <a:gd name="connsiteX1" fmla="*/ 160305 w 320610"/>
              <a:gd name="connsiteY1" fmla="*/ 64122 h 320610"/>
              <a:gd name="connsiteX2" fmla="*/ 160305 w 320610"/>
              <a:gd name="connsiteY2" fmla="*/ 160305 h 320610"/>
              <a:gd name="connsiteX3" fmla="*/ 92336 w 320610"/>
              <a:gd name="connsiteY3" fmla="*/ 228275 h 320610"/>
              <a:gd name="connsiteX4" fmla="*/ 228435 w 320610"/>
              <a:gd name="connsiteY4" fmla="*/ 228275 h 320610"/>
              <a:gd name="connsiteX5" fmla="*/ 228275 w 320610"/>
              <a:gd name="connsiteY5" fmla="*/ 92336 h 320610"/>
              <a:gd name="connsiteX6" fmla="*/ 160305 w 320610"/>
              <a:gd name="connsiteY6" fmla="*/ 0 h 320610"/>
              <a:gd name="connsiteX7" fmla="*/ 0 w 320610"/>
              <a:gd name="connsiteY7" fmla="*/ 160305 h 320610"/>
              <a:gd name="connsiteX8" fmla="*/ 160305 w 320610"/>
              <a:gd name="connsiteY8" fmla="*/ 320611 h 320610"/>
              <a:gd name="connsiteX9" fmla="*/ 320611 w 320610"/>
              <a:gd name="connsiteY9" fmla="*/ 160305 h 320610"/>
              <a:gd name="connsiteX10" fmla="*/ 160305 w 320610"/>
              <a:gd name="connsiteY10" fmla="*/ 0 h 320610"/>
              <a:gd name="connsiteX11" fmla="*/ 160305 w 320610"/>
              <a:gd name="connsiteY11" fmla="*/ 288550 h 320610"/>
              <a:gd name="connsiteX12" fmla="*/ 32061 w 320610"/>
              <a:gd name="connsiteY12" fmla="*/ 160305 h 320610"/>
              <a:gd name="connsiteX13" fmla="*/ 160305 w 320610"/>
              <a:gd name="connsiteY13" fmla="*/ 32061 h 320610"/>
              <a:gd name="connsiteX14" fmla="*/ 288550 w 320610"/>
              <a:gd name="connsiteY14" fmla="*/ 160305 h 320610"/>
              <a:gd name="connsiteX15" fmla="*/ 160305 w 320610"/>
              <a:gd name="connsiteY15" fmla="*/ 288550 h 32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0610" h="320610">
                <a:moveTo>
                  <a:pt x="228275" y="92336"/>
                </a:moveTo>
                <a:cubicBezTo>
                  <a:pt x="209518" y="73580"/>
                  <a:pt x="184993" y="64122"/>
                  <a:pt x="160305" y="64122"/>
                </a:cubicBezTo>
                <a:lnTo>
                  <a:pt x="160305" y="160305"/>
                </a:lnTo>
                <a:lnTo>
                  <a:pt x="92336" y="228275"/>
                </a:lnTo>
                <a:cubicBezTo>
                  <a:pt x="129847" y="265786"/>
                  <a:pt x="190764" y="265786"/>
                  <a:pt x="228435" y="228275"/>
                </a:cubicBezTo>
                <a:cubicBezTo>
                  <a:pt x="265946" y="190764"/>
                  <a:pt x="265946" y="129847"/>
                  <a:pt x="228275" y="92336"/>
                </a:cubicBezTo>
                <a:close/>
                <a:moveTo>
                  <a:pt x="160305" y="0"/>
                </a:moveTo>
                <a:cubicBezTo>
                  <a:pt x="71816" y="0"/>
                  <a:pt x="0" y="71816"/>
                  <a:pt x="0" y="160305"/>
                </a:cubicBezTo>
                <a:cubicBezTo>
                  <a:pt x="0" y="248794"/>
                  <a:pt x="71816" y="320611"/>
                  <a:pt x="160305" y="320611"/>
                </a:cubicBezTo>
                <a:cubicBezTo>
                  <a:pt x="248794" y="320611"/>
                  <a:pt x="320611" y="248794"/>
                  <a:pt x="320611" y="160305"/>
                </a:cubicBezTo>
                <a:cubicBezTo>
                  <a:pt x="320611" y="71816"/>
                  <a:pt x="248794" y="0"/>
                  <a:pt x="160305" y="0"/>
                </a:cubicBezTo>
                <a:close/>
                <a:moveTo>
                  <a:pt x="160305" y="288550"/>
                </a:moveTo>
                <a:cubicBezTo>
                  <a:pt x="89450" y="288550"/>
                  <a:pt x="32061" y="231161"/>
                  <a:pt x="32061" y="160305"/>
                </a:cubicBezTo>
                <a:cubicBezTo>
                  <a:pt x="32061" y="89450"/>
                  <a:pt x="89450" y="32061"/>
                  <a:pt x="160305" y="32061"/>
                </a:cubicBezTo>
                <a:cubicBezTo>
                  <a:pt x="231161" y="32061"/>
                  <a:pt x="288550" y="89450"/>
                  <a:pt x="288550" y="160305"/>
                </a:cubicBezTo>
                <a:cubicBezTo>
                  <a:pt x="288550" y="231161"/>
                  <a:pt x="231161" y="288550"/>
                  <a:pt x="160305" y="288550"/>
                </a:cubicBezTo>
                <a:close/>
              </a:path>
            </a:pathLst>
          </a:custGeom>
          <a:solidFill>
            <a:srgbClr val="7030A0"/>
          </a:solidFill>
          <a:ln w="16030" cap="flat">
            <a:noFill/>
            <a:prstDash val="solid"/>
            <a:miter/>
          </a:ln>
        </p:spPr>
        <p:txBody>
          <a:bodyPr rtlCol="0" anchor="ctr"/>
          <a:lstStyle/>
          <a:p>
            <a:endParaRPr lang="en-US"/>
          </a:p>
        </p:txBody>
      </p:sp>
      <p:sp>
        <p:nvSpPr>
          <p:cNvPr id="59" name="Freeform 164">
            <a:extLst>
              <a:ext uri="{FF2B5EF4-FFF2-40B4-BE49-F238E27FC236}">
                <a16:creationId xmlns:a16="http://schemas.microsoft.com/office/drawing/2014/main" id="{6124D801-D010-3D8E-AFE5-DE103E468F0E}"/>
              </a:ext>
            </a:extLst>
          </p:cNvPr>
          <p:cNvSpPr/>
          <p:nvPr userDrawn="1"/>
        </p:nvSpPr>
        <p:spPr>
          <a:xfrm>
            <a:off x="8883205" y="4647525"/>
            <a:ext cx="165223" cy="192761"/>
          </a:xfrm>
          <a:custGeom>
            <a:avLst/>
            <a:gdLst>
              <a:gd name="connsiteX0" fmla="*/ 192366 w 288549"/>
              <a:gd name="connsiteY0" fmla="*/ 0 h 336641"/>
              <a:gd name="connsiteX1" fmla="*/ 96183 w 288549"/>
              <a:gd name="connsiteY1" fmla="*/ 0 h 336641"/>
              <a:gd name="connsiteX2" fmla="*/ 96183 w 288549"/>
              <a:gd name="connsiteY2" fmla="*/ 32061 h 336641"/>
              <a:gd name="connsiteX3" fmla="*/ 192366 w 288549"/>
              <a:gd name="connsiteY3" fmla="*/ 32061 h 336641"/>
              <a:gd name="connsiteX4" fmla="*/ 192366 w 288549"/>
              <a:gd name="connsiteY4" fmla="*/ 0 h 336641"/>
              <a:gd name="connsiteX5" fmla="*/ 128244 w 288549"/>
              <a:gd name="connsiteY5" fmla="*/ 208397 h 336641"/>
              <a:gd name="connsiteX6" fmla="*/ 160305 w 288549"/>
              <a:gd name="connsiteY6" fmla="*/ 208397 h 336641"/>
              <a:gd name="connsiteX7" fmla="*/ 160305 w 288549"/>
              <a:gd name="connsiteY7" fmla="*/ 112214 h 336641"/>
              <a:gd name="connsiteX8" fmla="*/ 128244 w 288549"/>
              <a:gd name="connsiteY8" fmla="*/ 112214 h 336641"/>
              <a:gd name="connsiteX9" fmla="*/ 128244 w 288549"/>
              <a:gd name="connsiteY9" fmla="*/ 208397 h 336641"/>
              <a:gd name="connsiteX10" fmla="*/ 256970 w 288549"/>
              <a:gd name="connsiteY10" fmla="*/ 102435 h 336641"/>
              <a:gd name="connsiteX11" fmla="*/ 279732 w 288549"/>
              <a:gd name="connsiteY11" fmla="*/ 79671 h 336641"/>
              <a:gd name="connsiteX12" fmla="*/ 257130 w 288549"/>
              <a:gd name="connsiteY12" fmla="*/ 57070 h 336641"/>
              <a:gd name="connsiteX13" fmla="*/ 234366 w 288549"/>
              <a:gd name="connsiteY13" fmla="*/ 79832 h 336641"/>
              <a:gd name="connsiteX14" fmla="*/ 144275 w 288549"/>
              <a:gd name="connsiteY14" fmla="*/ 48092 h 336641"/>
              <a:gd name="connsiteX15" fmla="*/ 0 w 288549"/>
              <a:gd name="connsiteY15" fmla="*/ 192366 h 336641"/>
              <a:gd name="connsiteX16" fmla="*/ 144275 w 288549"/>
              <a:gd name="connsiteY16" fmla="*/ 336641 h 336641"/>
              <a:gd name="connsiteX17" fmla="*/ 288550 w 288549"/>
              <a:gd name="connsiteY17" fmla="*/ 192366 h 336641"/>
              <a:gd name="connsiteX18" fmla="*/ 256970 w 288549"/>
              <a:gd name="connsiteY18" fmla="*/ 102435 h 336641"/>
              <a:gd name="connsiteX19" fmla="*/ 144275 w 288549"/>
              <a:gd name="connsiteY19" fmla="*/ 304580 h 336641"/>
              <a:gd name="connsiteX20" fmla="*/ 32061 w 288549"/>
              <a:gd name="connsiteY20" fmla="*/ 192366 h 336641"/>
              <a:gd name="connsiteX21" fmla="*/ 144275 w 288549"/>
              <a:gd name="connsiteY21" fmla="*/ 80153 h 336641"/>
              <a:gd name="connsiteX22" fmla="*/ 256489 w 288549"/>
              <a:gd name="connsiteY22" fmla="*/ 192366 h 336641"/>
              <a:gd name="connsiteX23" fmla="*/ 144275 w 288549"/>
              <a:gd name="connsiteY23" fmla="*/ 304580 h 33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8549" h="336641">
                <a:moveTo>
                  <a:pt x="192366" y="0"/>
                </a:moveTo>
                <a:lnTo>
                  <a:pt x="96183" y="0"/>
                </a:lnTo>
                <a:lnTo>
                  <a:pt x="96183" y="32061"/>
                </a:lnTo>
                <a:lnTo>
                  <a:pt x="192366" y="32061"/>
                </a:lnTo>
                <a:lnTo>
                  <a:pt x="192366" y="0"/>
                </a:lnTo>
                <a:close/>
                <a:moveTo>
                  <a:pt x="128244" y="208397"/>
                </a:moveTo>
                <a:lnTo>
                  <a:pt x="160305" y="208397"/>
                </a:lnTo>
                <a:lnTo>
                  <a:pt x="160305" y="112214"/>
                </a:lnTo>
                <a:lnTo>
                  <a:pt x="128244" y="112214"/>
                </a:lnTo>
                <a:lnTo>
                  <a:pt x="128244" y="208397"/>
                </a:lnTo>
                <a:close/>
                <a:moveTo>
                  <a:pt x="256970" y="102435"/>
                </a:moveTo>
                <a:lnTo>
                  <a:pt x="279732" y="79671"/>
                </a:lnTo>
                <a:cubicBezTo>
                  <a:pt x="272840" y="71496"/>
                  <a:pt x="265306" y="63801"/>
                  <a:pt x="257130" y="57070"/>
                </a:cubicBezTo>
                <a:lnTo>
                  <a:pt x="234366" y="79832"/>
                </a:lnTo>
                <a:cubicBezTo>
                  <a:pt x="209518" y="59954"/>
                  <a:pt x="178259" y="48092"/>
                  <a:pt x="144275" y="48092"/>
                </a:cubicBezTo>
                <a:cubicBezTo>
                  <a:pt x="64604" y="48092"/>
                  <a:pt x="0" y="112695"/>
                  <a:pt x="0" y="192366"/>
                </a:cubicBezTo>
                <a:cubicBezTo>
                  <a:pt x="0" y="272038"/>
                  <a:pt x="64443" y="336641"/>
                  <a:pt x="144275" y="336641"/>
                </a:cubicBezTo>
                <a:cubicBezTo>
                  <a:pt x="224107" y="336641"/>
                  <a:pt x="288550" y="272038"/>
                  <a:pt x="288550" y="192366"/>
                </a:cubicBezTo>
                <a:cubicBezTo>
                  <a:pt x="288550" y="158382"/>
                  <a:pt x="276687" y="127123"/>
                  <a:pt x="256970" y="102435"/>
                </a:cubicBezTo>
                <a:close/>
                <a:moveTo>
                  <a:pt x="144275" y="304580"/>
                </a:moveTo>
                <a:cubicBezTo>
                  <a:pt x="82237" y="304580"/>
                  <a:pt x="32061" y="254404"/>
                  <a:pt x="32061" y="192366"/>
                </a:cubicBezTo>
                <a:cubicBezTo>
                  <a:pt x="32061" y="130328"/>
                  <a:pt x="82237" y="80153"/>
                  <a:pt x="144275" y="80153"/>
                </a:cubicBezTo>
                <a:cubicBezTo>
                  <a:pt x="206313" y="80153"/>
                  <a:pt x="256489" y="130328"/>
                  <a:pt x="256489" y="192366"/>
                </a:cubicBezTo>
                <a:cubicBezTo>
                  <a:pt x="256489" y="254404"/>
                  <a:pt x="206313" y="304580"/>
                  <a:pt x="144275" y="304580"/>
                </a:cubicBezTo>
                <a:close/>
              </a:path>
            </a:pathLst>
          </a:custGeom>
          <a:solidFill>
            <a:srgbClr val="7030A0"/>
          </a:solidFill>
          <a:ln w="16030" cap="flat">
            <a:noFill/>
            <a:prstDash val="solid"/>
            <a:miter/>
          </a:ln>
        </p:spPr>
        <p:txBody>
          <a:bodyPr rtlCol="0" anchor="ctr"/>
          <a:lstStyle/>
          <a:p>
            <a:endParaRPr lang="en-US" dirty="0"/>
          </a:p>
        </p:txBody>
      </p:sp>
      <p:sp>
        <p:nvSpPr>
          <p:cNvPr id="60" name="Freeform 166">
            <a:extLst>
              <a:ext uri="{FF2B5EF4-FFF2-40B4-BE49-F238E27FC236}">
                <a16:creationId xmlns:a16="http://schemas.microsoft.com/office/drawing/2014/main" id="{33002648-3831-88DE-5909-0113914036B2}"/>
              </a:ext>
            </a:extLst>
          </p:cNvPr>
          <p:cNvSpPr/>
          <p:nvPr userDrawn="1"/>
        </p:nvSpPr>
        <p:spPr>
          <a:xfrm>
            <a:off x="9498301" y="4670472"/>
            <a:ext cx="183583" cy="146866"/>
          </a:xfrm>
          <a:custGeom>
            <a:avLst/>
            <a:gdLst>
              <a:gd name="connsiteX0" fmla="*/ 114940 w 320610"/>
              <a:gd name="connsiteY0" fmla="*/ 32061 h 256488"/>
              <a:gd name="connsiteX1" fmla="*/ 147001 w 320610"/>
              <a:gd name="connsiteY1" fmla="*/ 64122 h 256488"/>
              <a:gd name="connsiteX2" fmla="*/ 288550 w 320610"/>
              <a:gd name="connsiteY2" fmla="*/ 64122 h 256488"/>
              <a:gd name="connsiteX3" fmla="*/ 288550 w 320610"/>
              <a:gd name="connsiteY3" fmla="*/ 224427 h 256488"/>
              <a:gd name="connsiteX4" fmla="*/ 32061 w 320610"/>
              <a:gd name="connsiteY4" fmla="*/ 224427 h 256488"/>
              <a:gd name="connsiteX5" fmla="*/ 32061 w 320610"/>
              <a:gd name="connsiteY5" fmla="*/ 32061 h 256488"/>
              <a:gd name="connsiteX6" fmla="*/ 114940 w 320610"/>
              <a:gd name="connsiteY6" fmla="*/ 32061 h 256488"/>
              <a:gd name="connsiteX7" fmla="*/ 128244 w 320610"/>
              <a:gd name="connsiteY7" fmla="*/ 0 h 256488"/>
              <a:gd name="connsiteX8" fmla="*/ 32061 w 320610"/>
              <a:gd name="connsiteY8" fmla="*/ 0 h 256488"/>
              <a:gd name="connsiteX9" fmla="*/ 160 w 320610"/>
              <a:gd name="connsiteY9" fmla="*/ 32061 h 256488"/>
              <a:gd name="connsiteX10" fmla="*/ 0 w 320610"/>
              <a:gd name="connsiteY10" fmla="*/ 224427 h 256488"/>
              <a:gd name="connsiteX11" fmla="*/ 32061 w 320610"/>
              <a:gd name="connsiteY11" fmla="*/ 256489 h 256488"/>
              <a:gd name="connsiteX12" fmla="*/ 288550 w 320610"/>
              <a:gd name="connsiteY12" fmla="*/ 256489 h 256488"/>
              <a:gd name="connsiteX13" fmla="*/ 320611 w 320610"/>
              <a:gd name="connsiteY13" fmla="*/ 224427 h 256488"/>
              <a:gd name="connsiteX14" fmla="*/ 320611 w 320610"/>
              <a:gd name="connsiteY14" fmla="*/ 64122 h 256488"/>
              <a:gd name="connsiteX15" fmla="*/ 288550 w 320610"/>
              <a:gd name="connsiteY15" fmla="*/ 32061 h 256488"/>
              <a:gd name="connsiteX16" fmla="*/ 160305 w 320610"/>
              <a:gd name="connsiteY16" fmla="*/ 32061 h 256488"/>
              <a:gd name="connsiteX17" fmla="*/ 128244 w 320610"/>
              <a:gd name="connsiteY17" fmla="*/ 0 h 25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10" h="256488">
                <a:moveTo>
                  <a:pt x="114940" y="32061"/>
                </a:moveTo>
                <a:lnTo>
                  <a:pt x="147001" y="64122"/>
                </a:lnTo>
                <a:lnTo>
                  <a:pt x="288550" y="64122"/>
                </a:lnTo>
                <a:lnTo>
                  <a:pt x="288550" y="224427"/>
                </a:lnTo>
                <a:lnTo>
                  <a:pt x="32061" y="224427"/>
                </a:lnTo>
                <a:lnTo>
                  <a:pt x="32061" y="32061"/>
                </a:lnTo>
                <a:lnTo>
                  <a:pt x="114940" y="32061"/>
                </a:lnTo>
                <a:close/>
                <a:moveTo>
                  <a:pt x="128244" y="0"/>
                </a:moveTo>
                <a:lnTo>
                  <a:pt x="32061" y="0"/>
                </a:lnTo>
                <a:cubicBezTo>
                  <a:pt x="14428" y="0"/>
                  <a:pt x="160" y="14428"/>
                  <a:pt x="160" y="32061"/>
                </a:cubicBezTo>
                <a:lnTo>
                  <a:pt x="0" y="224427"/>
                </a:lnTo>
                <a:cubicBezTo>
                  <a:pt x="0" y="242061"/>
                  <a:pt x="14428" y="256489"/>
                  <a:pt x="32061" y="256489"/>
                </a:cubicBezTo>
                <a:lnTo>
                  <a:pt x="288550" y="256489"/>
                </a:lnTo>
                <a:cubicBezTo>
                  <a:pt x="306183" y="256489"/>
                  <a:pt x="320611" y="242061"/>
                  <a:pt x="320611" y="224427"/>
                </a:cubicBezTo>
                <a:lnTo>
                  <a:pt x="320611" y="64122"/>
                </a:lnTo>
                <a:cubicBezTo>
                  <a:pt x="320611" y="46489"/>
                  <a:pt x="306183" y="32061"/>
                  <a:pt x="288550" y="32061"/>
                </a:cubicBezTo>
                <a:lnTo>
                  <a:pt x="160305" y="32061"/>
                </a:lnTo>
                <a:lnTo>
                  <a:pt x="128244" y="0"/>
                </a:lnTo>
                <a:close/>
              </a:path>
            </a:pathLst>
          </a:custGeom>
          <a:solidFill>
            <a:srgbClr val="7030A0"/>
          </a:solidFill>
          <a:ln w="16030" cap="flat">
            <a:noFill/>
            <a:prstDash val="solid"/>
            <a:miter/>
          </a:ln>
        </p:spPr>
        <p:txBody>
          <a:bodyPr rtlCol="0" anchor="ctr"/>
          <a:lstStyle/>
          <a:p>
            <a:endParaRPr lang="en-US"/>
          </a:p>
        </p:txBody>
      </p:sp>
      <p:sp>
        <p:nvSpPr>
          <p:cNvPr id="61" name="Freeform 167">
            <a:extLst>
              <a:ext uri="{FF2B5EF4-FFF2-40B4-BE49-F238E27FC236}">
                <a16:creationId xmlns:a16="http://schemas.microsoft.com/office/drawing/2014/main" id="{15352A38-22BA-D21B-D8FB-D2F271B69D65}"/>
              </a:ext>
            </a:extLst>
          </p:cNvPr>
          <p:cNvSpPr/>
          <p:nvPr userDrawn="1"/>
        </p:nvSpPr>
        <p:spPr>
          <a:xfrm>
            <a:off x="10131757" y="4656704"/>
            <a:ext cx="201940" cy="174403"/>
          </a:xfrm>
          <a:custGeom>
            <a:avLst/>
            <a:gdLst>
              <a:gd name="connsiteX0" fmla="*/ 32061 w 352671"/>
              <a:gd name="connsiteY0" fmla="*/ 272519 h 304580"/>
              <a:gd name="connsiteX1" fmla="*/ 304580 w 352671"/>
              <a:gd name="connsiteY1" fmla="*/ 272519 h 304580"/>
              <a:gd name="connsiteX2" fmla="*/ 304580 w 352671"/>
              <a:gd name="connsiteY2" fmla="*/ 304580 h 304580"/>
              <a:gd name="connsiteX3" fmla="*/ 32061 w 352671"/>
              <a:gd name="connsiteY3" fmla="*/ 304580 h 304580"/>
              <a:gd name="connsiteX4" fmla="*/ 0 w 352671"/>
              <a:gd name="connsiteY4" fmla="*/ 272519 h 304580"/>
              <a:gd name="connsiteX5" fmla="*/ 0 w 352671"/>
              <a:gd name="connsiteY5" fmla="*/ 64122 h 304580"/>
              <a:gd name="connsiteX6" fmla="*/ 32061 w 352671"/>
              <a:gd name="connsiteY6" fmla="*/ 64122 h 304580"/>
              <a:gd name="connsiteX7" fmla="*/ 32061 w 352671"/>
              <a:gd name="connsiteY7" fmla="*/ 272519 h 304580"/>
              <a:gd name="connsiteX8" fmla="*/ 352672 w 352671"/>
              <a:gd name="connsiteY8" fmla="*/ 64122 h 304580"/>
              <a:gd name="connsiteX9" fmla="*/ 352672 w 352671"/>
              <a:gd name="connsiteY9" fmla="*/ 208397 h 304580"/>
              <a:gd name="connsiteX10" fmla="*/ 320611 w 352671"/>
              <a:gd name="connsiteY10" fmla="*/ 240458 h 304580"/>
              <a:gd name="connsiteX11" fmla="*/ 96183 w 352671"/>
              <a:gd name="connsiteY11" fmla="*/ 240458 h 304580"/>
              <a:gd name="connsiteX12" fmla="*/ 64122 w 352671"/>
              <a:gd name="connsiteY12" fmla="*/ 208397 h 304580"/>
              <a:gd name="connsiteX13" fmla="*/ 64283 w 352671"/>
              <a:gd name="connsiteY13" fmla="*/ 32061 h 304580"/>
              <a:gd name="connsiteX14" fmla="*/ 96183 w 352671"/>
              <a:gd name="connsiteY14" fmla="*/ 0 h 304580"/>
              <a:gd name="connsiteX15" fmla="*/ 176336 w 352671"/>
              <a:gd name="connsiteY15" fmla="*/ 0 h 304580"/>
              <a:gd name="connsiteX16" fmla="*/ 208397 w 352671"/>
              <a:gd name="connsiteY16" fmla="*/ 32061 h 304580"/>
              <a:gd name="connsiteX17" fmla="*/ 320611 w 352671"/>
              <a:gd name="connsiteY17" fmla="*/ 32061 h 304580"/>
              <a:gd name="connsiteX18" fmla="*/ 352672 w 352671"/>
              <a:gd name="connsiteY18" fmla="*/ 64122 h 304580"/>
              <a:gd name="connsiteX19" fmla="*/ 96183 w 352671"/>
              <a:gd name="connsiteY19" fmla="*/ 208397 h 304580"/>
              <a:gd name="connsiteX20" fmla="*/ 320611 w 352671"/>
              <a:gd name="connsiteY20" fmla="*/ 208397 h 304580"/>
              <a:gd name="connsiteX21" fmla="*/ 320611 w 352671"/>
              <a:gd name="connsiteY21" fmla="*/ 64122 h 304580"/>
              <a:gd name="connsiteX22" fmla="*/ 195092 w 352671"/>
              <a:gd name="connsiteY22" fmla="*/ 64122 h 304580"/>
              <a:gd name="connsiteX23" fmla="*/ 163031 w 352671"/>
              <a:gd name="connsiteY23" fmla="*/ 32061 h 304580"/>
              <a:gd name="connsiteX24" fmla="*/ 96183 w 352671"/>
              <a:gd name="connsiteY24" fmla="*/ 32061 h 304580"/>
              <a:gd name="connsiteX25" fmla="*/ 96183 w 352671"/>
              <a:gd name="connsiteY25" fmla="*/ 208397 h 3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2671" h="304580">
                <a:moveTo>
                  <a:pt x="32061" y="272519"/>
                </a:moveTo>
                <a:lnTo>
                  <a:pt x="304580" y="272519"/>
                </a:lnTo>
                <a:lnTo>
                  <a:pt x="304580" y="304580"/>
                </a:lnTo>
                <a:lnTo>
                  <a:pt x="32061" y="304580"/>
                </a:lnTo>
                <a:cubicBezTo>
                  <a:pt x="14428" y="304580"/>
                  <a:pt x="0" y="290152"/>
                  <a:pt x="0" y="272519"/>
                </a:cubicBezTo>
                <a:lnTo>
                  <a:pt x="0" y="64122"/>
                </a:lnTo>
                <a:lnTo>
                  <a:pt x="32061" y="64122"/>
                </a:lnTo>
                <a:lnTo>
                  <a:pt x="32061" y="272519"/>
                </a:lnTo>
                <a:close/>
                <a:moveTo>
                  <a:pt x="352672" y="64122"/>
                </a:moveTo>
                <a:lnTo>
                  <a:pt x="352672" y="208397"/>
                </a:lnTo>
                <a:cubicBezTo>
                  <a:pt x="352672" y="226030"/>
                  <a:pt x="338244" y="240458"/>
                  <a:pt x="320611" y="240458"/>
                </a:cubicBezTo>
                <a:lnTo>
                  <a:pt x="96183" y="240458"/>
                </a:lnTo>
                <a:cubicBezTo>
                  <a:pt x="78550" y="240458"/>
                  <a:pt x="64122" y="226030"/>
                  <a:pt x="64122" y="208397"/>
                </a:cubicBezTo>
                <a:lnTo>
                  <a:pt x="64283" y="32061"/>
                </a:lnTo>
                <a:cubicBezTo>
                  <a:pt x="64283" y="14428"/>
                  <a:pt x="78550" y="0"/>
                  <a:pt x="96183" y="0"/>
                </a:cubicBezTo>
                <a:lnTo>
                  <a:pt x="176336" y="0"/>
                </a:lnTo>
                <a:lnTo>
                  <a:pt x="208397" y="32061"/>
                </a:lnTo>
                <a:lnTo>
                  <a:pt x="320611" y="32061"/>
                </a:lnTo>
                <a:cubicBezTo>
                  <a:pt x="338244" y="32061"/>
                  <a:pt x="352672" y="46489"/>
                  <a:pt x="352672" y="64122"/>
                </a:cubicBezTo>
                <a:close/>
                <a:moveTo>
                  <a:pt x="96183" y="208397"/>
                </a:moveTo>
                <a:lnTo>
                  <a:pt x="320611" y="208397"/>
                </a:lnTo>
                <a:lnTo>
                  <a:pt x="320611" y="64122"/>
                </a:lnTo>
                <a:lnTo>
                  <a:pt x="195092" y="64122"/>
                </a:lnTo>
                <a:lnTo>
                  <a:pt x="163031" y="32061"/>
                </a:lnTo>
                <a:lnTo>
                  <a:pt x="96183" y="32061"/>
                </a:lnTo>
                <a:lnTo>
                  <a:pt x="96183" y="208397"/>
                </a:lnTo>
                <a:close/>
              </a:path>
            </a:pathLst>
          </a:custGeom>
          <a:solidFill>
            <a:srgbClr val="7030A0"/>
          </a:solidFill>
          <a:ln w="16030" cap="flat">
            <a:noFill/>
            <a:prstDash val="solid"/>
            <a:miter/>
          </a:ln>
        </p:spPr>
        <p:txBody>
          <a:bodyPr rtlCol="0" anchor="ctr"/>
          <a:lstStyle/>
          <a:p>
            <a:endParaRPr lang="en-US"/>
          </a:p>
        </p:txBody>
      </p:sp>
      <p:sp>
        <p:nvSpPr>
          <p:cNvPr id="62" name="Freeform 168">
            <a:extLst>
              <a:ext uri="{FF2B5EF4-FFF2-40B4-BE49-F238E27FC236}">
                <a16:creationId xmlns:a16="http://schemas.microsoft.com/office/drawing/2014/main" id="{4CE8A4A1-7B5E-88A5-B013-BE52EB1AF9F8}"/>
              </a:ext>
            </a:extLst>
          </p:cNvPr>
          <p:cNvSpPr/>
          <p:nvPr userDrawn="1"/>
        </p:nvSpPr>
        <p:spPr>
          <a:xfrm>
            <a:off x="10783573" y="4642935"/>
            <a:ext cx="174403" cy="201940"/>
          </a:xfrm>
          <a:custGeom>
            <a:avLst/>
            <a:gdLst>
              <a:gd name="connsiteX0" fmla="*/ 256489 w 304580"/>
              <a:gd name="connsiteY0" fmla="*/ 352672 h 352671"/>
              <a:gd name="connsiteX1" fmla="*/ 32061 w 304580"/>
              <a:gd name="connsiteY1" fmla="*/ 352672 h 352671"/>
              <a:gd name="connsiteX2" fmla="*/ 0 w 304580"/>
              <a:gd name="connsiteY2" fmla="*/ 320611 h 352671"/>
              <a:gd name="connsiteX3" fmla="*/ 0 w 304580"/>
              <a:gd name="connsiteY3" fmla="*/ 96183 h 352671"/>
              <a:gd name="connsiteX4" fmla="*/ 32061 w 304580"/>
              <a:gd name="connsiteY4" fmla="*/ 96183 h 352671"/>
              <a:gd name="connsiteX5" fmla="*/ 32061 w 304580"/>
              <a:gd name="connsiteY5" fmla="*/ 320611 h 352671"/>
              <a:gd name="connsiteX6" fmla="*/ 256489 w 304580"/>
              <a:gd name="connsiteY6" fmla="*/ 320611 h 352671"/>
              <a:gd name="connsiteX7" fmla="*/ 256489 w 304580"/>
              <a:gd name="connsiteY7" fmla="*/ 352672 h 352671"/>
              <a:gd name="connsiteX8" fmla="*/ 200382 w 304580"/>
              <a:gd name="connsiteY8" fmla="*/ 96183 h 352671"/>
              <a:gd name="connsiteX9" fmla="*/ 200382 w 304580"/>
              <a:gd name="connsiteY9" fmla="*/ 64122 h 352671"/>
              <a:gd name="connsiteX10" fmla="*/ 168321 w 304580"/>
              <a:gd name="connsiteY10" fmla="*/ 64122 h 352671"/>
              <a:gd name="connsiteX11" fmla="*/ 168321 w 304580"/>
              <a:gd name="connsiteY11" fmla="*/ 96183 h 352671"/>
              <a:gd name="connsiteX12" fmla="*/ 136260 w 304580"/>
              <a:gd name="connsiteY12" fmla="*/ 96183 h 352671"/>
              <a:gd name="connsiteX13" fmla="*/ 136260 w 304580"/>
              <a:gd name="connsiteY13" fmla="*/ 128244 h 352671"/>
              <a:gd name="connsiteX14" fmla="*/ 168321 w 304580"/>
              <a:gd name="connsiteY14" fmla="*/ 128244 h 352671"/>
              <a:gd name="connsiteX15" fmla="*/ 168321 w 304580"/>
              <a:gd name="connsiteY15" fmla="*/ 160305 h 352671"/>
              <a:gd name="connsiteX16" fmla="*/ 200382 w 304580"/>
              <a:gd name="connsiteY16" fmla="*/ 160305 h 352671"/>
              <a:gd name="connsiteX17" fmla="*/ 200382 w 304580"/>
              <a:gd name="connsiteY17" fmla="*/ 128244 h 352671"/>
              <a:gd name="connsiteX18" fmla="*/ 232443 w 304580"/>
              <a:gd name="connsiteY18" fmla="*/ 128244 h 352671"/>
              <a:gd name="connsiteX19" fmla="*/ 232443 w 304580"/>
              <a:gd name="connsiteY19" fmla="*/ 96183 h 352671"/>
              <a:gd name="connsiteX20" fmla="*/ 200382 w 304580"/>
              <a:gd name="connsiteY20" fmla="*/ 96183 h 352671"/>
              <a:gd name="connsiteX21" fmla="*/ 232443 w 304580"/>
              <a:gd name="connsiteY21" fmla="*/ 192366 h 352671"/>
              <a:gd name="connsiteX22" fmla="*/ 136260 w 304580"/>
              <a:gd name="connsiteY22" fmla="*/ 192366 h 352671"/>
              <a:gd name="connsiteX23" fmla="*/ 136260 w 304580"/>
              <a:gd name="connsiteY23" fmla="*/ 224427 h 352671"/>
              <a:gd name="connsiteX24" fmla="*/ 232443 w 304580"/>
              <a:gd name="connsiteY24" fmla="*/ 224427 h 352671"/>
              <a:gd name="connsiteX25" fmla="*/ 232443 w 304580"/>
              <a:gd name="connsiteY25" fmla="*/ 192366 h 352671"/>
              <a:gd name="connsiteX26" fmla="*/ 208397 w 304580"/>
              <a:gd name="connsiteY26" fmla="*/ 0 h 352671"/>
              <a:gd name="connsiteX27" fmla="*/ 96183 w 304580"/>
              <a:gd name="connsiteY27" fmla="*/ 0 h 352671"/>
              <a:gd name="connsiteX28" fmla="*/ 64283 w 304580"/>
              <a:gd name="connsiteY28" fmla="*/ 32061 h 352671"/>
              <a:gd name="connsiteX29" fmla="*/ 64122 w 304580"/>
              <a:gd name="connsiteY29" fmla="*/ 256489 h 352671"/>
              <a:gd name="connsiteX30" fmla="*/ 96023 w 304580"/>
              <a:gd name="connsiteY30" fmla="*/ 288550 h 352671"/>
              <a:gd name="connsiteX31" fmla="*/ 272519 w 304580"/>
              <a:gd name="connsiteY31" fmla="*/ 288550 h 352671"/>
              <a:gd name="connsiteX32" fmla="*/ 304580 w 304580"/>
              <a:gd name="connsiteY32" fmla="*/ 256489 h 352671"/>
              <a:gd name="connsiteX33" fmla="*/ 304580 w 304580"/>
              <a:gd name="connsiteY33" fmla="*/ 96183 h 352671"/>
              <a:gd name="connsiteX34" fmla="*/ 208397 w 304580"/>
              <a:gd name="connsiteY34" fmla="*/ 0 h 352671"/>
              <a:gd name="connsiteX35" fmla="*/ 272519 w 304580"/>
              <a:gd name="connsiteY35" fmla="*/ 256489 h 352671"/>
              <a:gd name="connsiteX36" fmla="*/ 96183 w 304580"/>
              <a:gd name="connsiteY36" fmla="*/ 256489 h 352671"/>
              <a:gd name="connsiteX37" fmla="*/ 96183 w 304580"/>
              <a:gd name="connsiteY37" fmla="*/ 32061 h 352671"/>
              <a:gd name="connsiteX38" fmla="*/ 195092 w 304580"/>
              <a:gd name="connsiteY38" fmla="*/ 32061 h 352671"/>
              <a:gd name="connsiteX39" fmla="*/ 272519 w 304580"/>
              <a:gd name="connsiteY39" fmla="*/ 109488 h 352671"/>
              <a:gd name="connsiteX40" fmla="*/ 272519 w 304580"/>
              <a:gd name="connsiteY40" fmla="*/ 256489 h 35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4580" h="352671">
                <a:moveTo>
                  <a:pt x="256489" y="352672"/>
                </a:moveTo>
                <a:lnTo>
                  <a:pt x="32061" y="352672"/>
                </a:lnTo>
                <a:cubicBezTo>
                  <a:pt x="14428" y="352672"/>
                  <a:pt x="0" y="338244"/>
                  <a:pt x="0" y="320611"/>
                </a:cubicBezTo>
                <a:lnTo>
                  <a:pt x="0" y="96183"/>
                </a:lnTo>
                <a:lnTo>
                  <a:pt x="32061" y="96183"/>
                </a:lnTo>
                <a:lnTo>
                  <a:pt x="32061" y="320611"/>
                </a:lnTo>
                <a:lnTo>
                  <a:pt x="256489" y="320611"/>
                </a:lnTo>
                <a:lnTo>
                  <a:pt x="256489" y="352672"/>
                </a:lnTo>
                <a:close/>
                <a:moveTo>
                  <a:pt x="200382" y="96183"/>
                </a:moveTo>
                <a:lnTo>
                  <a:pt x="200382" y="64122"/>
                </a:lnTo>
                <a:lnTo>
                  <a:pt x="168321" y="64122"/>
                </a:lnTo>
                <a:lnTo>
                  <a:pt x="168321" y="96183"/>
                </a:lnTo>
                <a:lnTo>
                  <a:pt x="136260" y="96183"/>
                </a:lnTo>
                <a:lnTo>
                  <a:pt x="136260" y="128244"/>
                </a:lnTo>
                <a:lnTo>
                  <a:pt x="168321" y="128244"/>
                </a:lnTo>
                <a:lnTo>
                  <a:pt x="168321" y="160305"/>
                </a:lnTo>
                <a:lnTo>
                  <a:pt x="200382" y="160305"/>
                </a:lnTo>
                <a:lnTo>
                  <a:pt x="200382" y="128244"/>
                </a:lnTo>
                <a:lnTo>
                  <a:pt x="232443" y="128244"/>
                </a:lnTo>
                <a:lnTo>
                  <a:pt x="232443" y="96183"/>
                </a:lnTo>
                <a:lnTo>
                  <a:pt x="200382" y="96183"/>
                </a:lnTo>
                <a:close/>
                <a:moveTo>
                  <a:pt x="232443" y="192366"/>
                </a:moveTo>
                <a:lnTo>
                  <a:pt x="136260" y="192366"/>
                </a:lnTo>
                <a:lnTo>
                  <a:pt x="136260" y="224427"/>
                </a:lnTo>
                <a:lnTo>
                  <a:pt x="232443" y="224427"/>
                </a:lnTo>
                <a:lnTo>
                  <a:pt x="232443" y="192366"/>
                </a:lnTo>
                <a:close/>
                <a:moveTo>
                  <a:pt x="208397" y="0"/>
                </a:moveTo>
                <a:lnTo>
                  <a:pt x="96183" y="0"/>
                </a:lnTo>
                <a:cubicBezTo>
                  <a:pt x="78550" y="0"/>
                  <a:pt x="64283" y="14428"/>
                  <a:pt x="64283" y="32061"/>
                </a:cubicBezTo>
                <a:lnTo>
                  <a:pt x="64122" y="256489"/>
                </a:lnTo>
                <a:cubicBezTo>
                  <a:pt x="64122" y="274122"/>
                  <a:pt x="78390" y="288550"/>
                  <a:pt x="96023" y="288550"/>
                </a:cubicBezTo>
                <a:lnTo>
                  <a:pt x="272519" y="288550"/>
                </a:lnTo>
                <a:cubicBezTo>
                  <a:pt x="290152" y="288550"/>
                  <a:pt x="304580" y="274122"/>
                  <a:pt x="304580" y="256489"/>
                </a:cubicBezTo>
                <a:lnTo>
                  <a:pt x="304580" y="96183"/>
                </a:lnTo>
                <a:lnTo>
                  <a:pt x="208397" y="0"/>
                </a:lnTo>
                <a:close/>
                <a:moveTo>
                  <a:pt x="272519" y="256489"/>
                </a:moveTo>
                <a:lnTo>
                  <a:pt x="96183" y="256489"/>
                </a:lnTo>
                <a:lnTo>
                  <a:pt x="96183" y="32061"/>
                </a:lnTo>
                <a:lnTo>
                  <a:pt x="195092" y="32061"/>
                </a:lnTo>
                <a:lnTo>
                  <a:pt x="272519" y="109488"/>
                </a:lnTo>
                <a:lnTo>
                  <a:pt x="272519" y="256489"/>
                </a:lnTo>
                <a:close/>
              </a:path>
            </a:pathLst>
          </a:custGeom>
          <a:solidFill>
            <a:srgbClr val="7030A0"/>
          </a:solidFill>
          <a:ln w="16030" cap="flat">
            <a:noFill/>
            <a:prstDash val="solid"/>
            <a:miter/>
          </a:ln>
        </p:spPr>
        <p:txBody>
          <a:bodyPr rtlCol="0" anchor="ctr"/>
          <a:lstStyle/>
          <a:p>
            <a:endParaRPr lang="en-US"/>
          </a:p>
        </p:txBody>
      </p:sp>
      <p:pic>
        <p:nvPicPr>
          <p:cNvPr id="87" name="Graphic 86">
            <a:extLst>
              <a:ext uri="{FF2B5EF4-FFF2-40B4-BE49-F238E27FC236}">
                <a16:creationId xmlns:a16="http://schemas.microsoft.com/office/drawing/2014/main" id="{D8570D45-A5B0-09E3-2F06-2D3A17BFFAF3}"/>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579577" y="4633755"/>
            <a:ext cx="220300" cy="220300"/>
          </a:xfrm>
          <a:prstGeom prst="rect">
            <a:avLst/>
          </a:prstGeom>
        </p:spPr>
      </p:pic>
      <p:pic>
        <p:nvPicPr>
          <p:cNvPr id="89" name="Graphic 88">
            <a:extLst>
              <a:ext uri="{FF2B5EF4-FFF2-40B4-BE49-F238E27FC236}">
                <a16:creationId xmlns:a16="http://schemas.microsoft.com/office/drawing/2014/main" id="{F9D2CAD5-C8AE-F16F-2251-B5E8A6054BD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909404" y="4633755"/>
            <a:ext cx="220300" cy="220300"/>
          </a:xfrm>
          <a:prstGeom prst="rect">
            <a:avLst/>
          </a:prstGeom>
        </p:spPr>
      </p:pic>
      <p:pic>
        <p:nvPicPr>
          <p:cNvPr id="97" name="Graphic 96">
            <a:extLst>
              <a:ext uri="{FF2B5EF4-FFF2-40B4-BE49-F238E27FC236}">
                <a16:creationId xmlns:a16="http://schemas.microsoft.com/office/drawing/2014/main" id="{D39306A6-3271-87C6-792F-14BD73FDCF9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8823539" y="5289020"/>
            <a:ext cx="220300" cy="220300"/>
          </a:xfrm>
          <a:prstGeom prst="rect">
            <a:avLst/>
          </a:prstGeom>
        </p:spPr>
      </p:pic>
      <p:pic>
        <p:nvPicPr>
          <p:cNvPr id="99" name="Graphic 98">
            <a:extLst>
              <a:ext uri="{FF2B5EF4-FFF2-40B4-BE49-F238E27FC236}">
                <a16:creationId xmlns:a16="http://schemas.microsoft.com/office/drawing/2014/main" id="{43DEF4DF-5010-EC8B-2F64-E40D3E26965A}"/>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737061" y="5289020"/>
            <a:ext cx="220300" cy="220300"/>
          </a:xfrm>
          <a:prstGeom prst="rect">
            <a:avLst/>
          </a:prstGeom>
        </p:spPr>
      </p:pic>
      <p:pic>
        <p:nvPicPr>
          <p:cNvPr id="101" name="Graphic 100">
            <a:extLst>
              <a:ext uri="{FF2B5EF4-FFF2-40B4-BE49-F238E27FC236}">
                <a16:creationId xmlns:a16="http://schemas.microsoft.com/office/drawing/2014/main" id="{63D4E0B2-70DE-19B2-8160-76FCCFC7763E}"/>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099219" y="5289020"/>
            <a:ext cx="220300" cy="220300"/>
          </a:xfrm>
          <a:prstGeom prst="rect">
            <a:avLst/>
          </a:prstGeom>
        </p:spPr>
      </p:pic>
      <p:pic>
        <p:nvPicPr>
          <p:cNvPr id="103" name="Graphic 102">
            <a:extLst>
              <a:ext uri="{FF2B5EF4-FFF2-40B4-BE49-F238E27FC236}">
                <a16:creationId xmlns:a16="http://schemas.microsoft.com/office/drawing/2014/main" id="{B6B669CE-ED8C-0E6D-0FE1-A2704AF2DD4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8185699" y="5289020"/>
            <a:ext cx="220300" cy="220300"/>
          </a:xfrm>
          <a:prstGeom prst="rect">
            <a:avLst/>
          </a:prstGeom>
        </p:spPr>
      </p:pic>
      <p:pic>
        <p:nvPicPr>
          <p:cNvPr id="109" name="Graphic 108">
            <a:extLst>
              <a:ext uri="{FF2B5EF4-FFF2-40B4-BE49-F238E27FC236}">
                <a16:creationId xmlns:a16="http://schemas.microsoft.com/office/drawing/2014/main" id="{6D800530-C198-FED6-E709-424F143895D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6910019" y="5289020"/>
            <a:ext cx="220300" cy="220300"/>
          </a:xfrm>
          <a:prstGeom prst="rect">
            <a:avLst/>
          </a:prstGeom>
        </p:spPr>
      </p:pic>
      <p:pic>
        <p:nvPicPr>
          <p:cNvPr id="111" name="Graphic 110">
            <a:extLst>
              <a:ext uri="{FF2B5EF4-FFF2-40B4-BE49-F238E27FC236}">
                <a16:creationId xmlns:a16="http://schemas.microsoft.com/office/drawing/2014/main" id="{11591B23-6F93-BA9A-D5E9-96FD1D0CF838}"/>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9461379" y="5289020"/>
            <a:ext cx="220300" cy="220300"/>
          </a:xfrm>
          <a:prstGeom prst="rect">
            <a:avLst/>
          </a:prstGeom>
        </p:spPr>
      </p:pic>
      <p:pic>
        <p:nvPicPr>
          <p:cNvPr id="113" name="Graphic 112">
            <a:extLst>
              <a:ext uri="{FF2B5EF4-FFF2-40B4-BE49-F238E27FC236}">
                <a16:creationId xmlns:a16="http://schemas.microsoft.com/office/drawing/2014/main" id="{EC72F073-9839-BD57-0919-05822DF30710}"/>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7547859" y="5289020"/>
            <a:ext cx="220300" cy="220300"/>
          </a:xfrm>
          <a:prstGeom prst="rect">
            <a:avLst/>
          </a:prstGeom>
        </p:spPr>
      </p:pic>
      <p:pic>
        <p:nvPicPr>
          <p:cNvPr id="85" name="Graphic 84">
            <a:extLst>
              <a:ext uri="{FF2B5EF4-FFF2-40B4-BE49-F238E27FC236}">
                <a16:creationId xmlns:a16="http://schemas.microsoft.com/office/drawing/2014/main" id="{C1823681-2A8B-A0D5-B644-17232E21EC63}"/>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9460904" y="5944287"/>
            <a:ext cx="220300" cy="220300"/>
          </a:xfrm>
          <a:prstGeom prst="rect">
            <a:avLst/>
          </a:prstGeom>
        </p:spPr>
      </p:pic>
      <p:pic>
        <p:nvPicPr>
          <p:cNvPr id="91" name="Graphic 90">
            <a:extLst>
              <a:ext uri="{FF2B5EF4-FFF2-40B4-BE49-F238E27FC236}">
                <a16:creationId xmlns:a16="http://schemas.microsoft.com/office/drawing/2014/main" id="{BBA99589-A5E3-39C7-7280-36B88FDCBBDA}"/>
              </a:ext>
            </a:extLst>
          </p:cNvPr>
          <p:cNvPicPr>
            <a:picLocks noChangeAspect="1"/>
          </p:cNvPicPr>
          <p:nvPr userDrawn="1"/>
        </p:nvPicPr>
        <p:blipFill>
          <a:blip r:embed="rId35">
            <a:extLst>
              <a:ext uri="{96DAC541-7B7A-43D3-8B79-37D633B846F1}">
                <asvg:svgBlip xmlns:asvg="http://schemas.microsoft.com/office/drawing/2016/SVG/main" r:embed="rId36"/>
              </a:ext>
            </a:extLst>
          </a:blip>
          <a:stretch>
            <a:fillRect/>
          </a:stretch>
        </p:blipFill>
        <p:spPr>
          <a:xfrm>
            <a:off x="10735636" y="5944287"/>
            <a:ext cx="220300" cy="220300"/>
          </a:xfrm>
          <a:prstGeom prst="rect">
            <a:avLst/>
          </a:prstGeom>
        </p:spPr>
      </p:pic>
      <p:pic>
        <p:nvPicPr>
          <p:cNvPr id="95" name="Graphic 94">
            <a:extLst>
              <a:ext uri="{FF2B5EF4-FFF2-40B4-BE49-F238E27FC236}">
                <a16:creationId xmlns:a16="http://schemas.microsoft.com/office/drawing/2014/main" id="{D591E448-6CC6-BF6F-F9B2-53DE3A7F2220}"/>
              </a:ext>
            </a:extLst>
          </p:cNvPr>
          <p:cNvPicPr>
            <a:picLocks noChangeAspect="1"/>
          </p:cNvPicPr>
          <p:nvPr userDrawn="1"/>
        </p:nvPicPr>
        <p:blipFill>
          <a:blip r:embed="rId37">
            <a:extLst>
              <a:ext uri="{96DAC541-7B7A-43D3-8B79-37D633B846F1}">
                <asvg:svgBlip xmlns:asvg="http://schemas.microsoft.com/office/drawing/2016/SVG/main" r:embed="rId38"/>
              </a:ext>
            </a:extLst>
          </a:blip>
          <a:stretch>
            <a:fillRect/>
          </a:stretch>
        </p:blipFill>
        <p:spPr>
          <a:xfrm>
            <a:off x="10098269" y="5944287"/>
            <a:ext cx="220300" cy="220300"/>
          </a:xfrm>
          <a:prstGeom prst="rect">
            <a:avLst/>
          </a:prstGeom>
        </p:spPr>
      </p:pic>
      <p:pic>
        <p:nvPicPr>
          <p:cNvPr id="105" name="Graphic 104">
            <a:extLst>
              <a:ext uri="{FF2B5EF4-FFF2-40B4-BE49-F238E27FC236}">
                <a16:creationId xmlns:a16="http://schemas.microsoft.com/office/drawing/2014/main" id="{25831182-2C39-16B6-699E-314EAFE1C5CC}"/>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6911444" y="5944287"/>
            <a:ext cx="220300" cy="220300"/>
          </a:xfrm>
          <a:prstGeom prst="rect">
            <a:avLst/>
          </a:prstGeom>
        </p:spPr>
      </p:pic>
      <p:pic>
        <p:nvPicPr>
          <p:cNvPr id="117" name="Graphic 116">
            <a:extLst>
              <a:ext uri="{FF2B5EF4-FFF2-40B4-BE49-F238E27FC236}">
                <a16:creationId xmlns:a16="http://schemas.microsoft.com/office/drawing/2014/main" id="{BD009DC0-522E-18D5-F15E-C839636952FC}"/>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a:xfrm>
            <a:off x="8823539" y="5944287"/>
            <a:ext cx="220300" cy="220300"/>
          </a:xfrm>
          <a:prstGeom prst="rect">
            <a:avLst/>
          </a:prstGeom>
        </p:spPr>
      </p:pic>
      <p:pic>
        <p:nvPicPr>
          <p:cNvPr id="119" name="Graphic 118">
            <a:extLst>
              <a:ext uri="{FF2B5EF4-FFF2-40B4-BE49-F238E27FC236}">
                <a16:creationId xmlns:a16="http://schemas.microsoft.com/office/drawing/2014/main" id="{390D3435-9B32-7FD5-657D-F429107F8F13}"/>
              </a:ext>
            </a:extLst>
          </p:cNvPr>
          <p:cNvPicPr>
            <a:picLocks noChangeAspect="1"/>
          </p:cNvPicPr>
          <p:nvPr userDrawn="1"/>
        </p:nvPicPr>
        <p:blipFill>
          <a:blip r:embed="rId43">
            <a:extLst>
              <a:ext uri="{96DAC541-7B7A-43D3-8B79-37D633B846F1}">
                <asvg:svgBlip xmlns:asvg="http://schemas.microsoft.com/office/drawing/2016/SVG/main" r:embed="rId44"/>
              </a:ext>
            </a:extLst>
          </a:blip>
          <a:stretch>
            <a:fillRect/>
          </a:stretch>
        </p:blipFill>
        <p:spPr>
          <a:xfrm>
            <a:off x="8186174" y="5944287"/>
            <a:ext cx="220300" cy="220300"/>
          </a:xfrm>
          <a:prstGeom prst="rect">
            <a:avLst/>
          </a:prstGeom>
        </p:spPr>
      </p:pic>
      <p:pic>
        <p:nvPicPr>
          <p:cNvPr id="121" name="Graphic 120">
            <a:extLst>
              <a:ext uri="{FF2B5EF4-FFF2-40B4-BE49-F238E27FC236}">
                <a16:creationId xmlns:a16="http://schemas.microsoft.com/office/drawing/2014/main" id="{FEA21F41-CA46-C364-26F7-44DB2C468A49}"/>
              </a:ext>
            </a:extLst>
          </p:cNvPr>
          <p:cNvPicPr>
            <a:picLocks noChangeAspect="1"/>
          </p:cNvPicPr>
          <p:nvPr userDrawn="1"/>
        </p:nvPicPr>
        <p:blipFill>
          <a:blip r:embed="rId45">
            <a:extLst>
              <a:ext uri="{96DAC541-7B7A-43D3-8B79-37D633B846F1}">
                <asvg:svgBlip xmlns:asvg="http://schemas.microsoft.com/office/drawing/2016/SVG/main" r:embed="rId46"/>
              </a:ext>
            </a:extLst>
          </a:blip>
          <a:stretch>
            <a:fillRect/>
          </a:stretch>
        </p:blipFill>
        <p:spPr>
          <a:xfrm>
            <a:off x="7548809" y="5944287"/>
            <a:ext cx="220300" cy="220300"/>
          </a:xfrm>
          <a:prstGeom prst="rect">
            <a:avLst/>
          </a:prstGeom>
        </p:spPr>
      </p:pic>
      <p:sp>
        <p:nvSpPr>
          <p:cNvPr id="46" name="Freeform 151">
            <a:extLst>
              <a:ext uri="{FF2B5EF4-FFF2-40B4-BE49-F238E27FC236}">
                <a16:creationId xmlns:a16="http://schemas.microsoft.com/office/drawing/2014/main" id="{5F7270B8-74EB-62CA-C53B-4C347256DD1D}"/>
              </a:ext>
            </a:extLst>
          </p:cNvPr>
          <p:cNvSpPr/>
          <p:nvPr userDrawn="1"/>
        </p:nvSpPr>
        <p:spPr>
          <a:xfrm>
            <a:off x="6906275" y="3382891"/>
            <a:ext cx="220298" cy="156045"/>
          </a:xfrm>
          <a:custGeom>
            <a:avLst/>
            <a:gdLst>
              <a:gd name="connsiteX0" fmla="*/ 320611 w 384732"/>
              <a:gd name="connsiteY0" fmla="*/ 240458 h 272519"/>
              <a:gd name="connsiteX1" fmla="*/ 352511 w 384732"/>
              <a:gd name="connsiteY1" fmla="*/ 208397 h 272519"/>
              <a:gd name="connsiteX2" fmla="*/ 352672 w 384732"/>
              <a:gd name="connsiteY2" fmla="*/ 32061 h 272519"/>
              <a:gd name="connsiteX3" fmla="*/ 320611 w 384732"/>
              <a:gd name="connsiteY3" fmla="*/ 0 h 272519"/>
              <a:gd name="connsiteX4" fmla="*/ 64122 w 384732"/>
              <a:gd name="connsiteY4" fmla="*/ 0 h 272519"/>
              <a:gd name="connsiteX5" fmla="*/ 32061 w 384732"/>
              <a:gd name="connsiteY5" fmla="*/ 32061 h 272519"/>
              <a:gd name="connsiteX6" fmla="*/ 32061 w 384732"/>
              <a:gd name="connsiteY6" fmla="*/ 208397 h 272519"/>
              <a:gd name="connsiteX7" fmla="*/ 64122 w 384732"/>
              <a:gd name="connsiteY7" fmla="*/ 240458 h 272519"/>
              <a:gd name="connsiteX8" fmla="*/ 0 w 384732"/>
              <a:gd name="connsiteY8" fmla="*/ 240458 h 272519"/>
              <a:gd name="connsiteX9" fmla="*/ 32061 w 384732"/>
              <a:gd name="connsiteY9" fmla="*/ 272519 h 272519"/>
              <a:gd name="connsiteX10" fmla="*/ 352672 w 384732"/>
              <a:gd name="connsiteY10" fmla="*/ 272519 h 272519"/>
              <a:gd name="connsiteX11" fmla="*/ 384733 w 384732"/>
              <a:gd name="connsiteY11" fmla="*/ 240458 h 272519"/>
              <a:gd name="connsiteX12" fmla="*/ 320611 w 384732"/>
              <a:gd name="connsiteY12" fmla="*/ 240458 h 272519"/>
              <a:gd name="connsiteX13" fmla="*/ 64122 w 384732"/>
              <a:gd name="connsiteY13" fmla="*/ 32061 h 272519"/>
              <a:gd name="connsiteX14" fmla="*/ 320611 w 384732"/>
              <a:gd name="connsiteY14" fmla="*/ 32061 h 272519"/>
              <a:gd name="connsiteX15" fmla="*/ 320611 w 384732"/>
              <a:gd name="connsiteY15" fmla="*/ 208397 h 272519"/>
              <a:gd name="connsiteX16" fmla="*/ 64122 w 384732"/>
              <a:gd name="connsiteY16" fmla="*/ 208397 h 272519"/>
              <a:gd name="connsiteX17" fmla="*/ 64122 w 384732"/>
              <a:gd name="connsiteY17" fmla="*/ 32061 h 272519"/>
              <a:gd name="connsiteX18" fmla="*/ 192366 w 384732"/>
              <a:gd name="connsiteY18" fmla="*/ 256489 h 272519"/>
              <a:gd name="connsiteX19" fmla="*/ 176336 w 384732"/>
              <a:gd name="connsiteY19" fmla="*/ 240458 h 272519"/>
              <a:gd name="connsiteX20" fmla="*/ 192366 w 384732"/>
              <a:gd name="connsiteY20" fmla="*/ 224427 h 272519"/>
              <a:gd name="connsiteX21" fmla="*/ 208397 w 384732"/>
              <a:gd name="connsiteY21" fmla="*/ 240458 h 272519"/>
              <a:gd name="connsiteX22" fmla="*/ 192366 w 384732"/>
              <a:gd name="connsiteY22" fmla="*/ 256489 h 27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4732" h="272519">
                <a:moveTo>
                  <a:pt x="320611" y="240458"/>
                </a:moveTo>
                <a:cubicBezTo>
                  <a:pt x="338244" y="240458"/>
                  <a:pt x="352511" y="226031"/>
                  <a:pt x="352511" y="208397"/>
                </a:cubicBezTo>
                <a:lnTo>
                  <a:pt x="352672" y="32061"/>
                </a:lnTo>
                <a:cubicBezTo>
                  <a:pt x="352672" y="14427"/>
                  <a:pt x="338244" y="0"/>
                  <a:pt x="320611" y="0"/>
                </a:cubicBezTo>
                <a:lnTo>
                  <a:pt x="64122" y="0"/>
                </a:lnTo>
                <a:cubicBezTo>
                  <a:pt x="46489" y="0"/>
                  <a:pt x="32061" y="14427"/>
                  <a:pt x="32061" y="32061"/>
                </a:cubicBezTo>
                <a:lnTo>
                  <a:pt x="32061" y="208397"/>
                </a:lnTo>
                <a:cubicBezTo>
                  <a:pt x="32061" y="226031"/>
                  <a:pt x="46489" y="240458"/>
                  <a:pt x="64122" y="240458"/>
                </a:cubicBezTo>
                <a:lnTo>
                  <a:pt x="0" y="240458"/>
                </a:lnTo>
                <a:cubicBezTo>
                  <a:pt x="0" y="258092"/>
                  <a:pt x="14428" y="272519"/>
                  <a:pt x="32061" y="272519"/>
                </a:cubicBezTo>
                <a:lnTo>
                  <a:pt x="352672" y="272519"/>
                </a:lnTo>
                <a:cubicBezTo>
                  <a:pt x="370305" y="272519"/>
                  <a:pt x="384733" y="258092"/>
                  <a:pt x="384733" y="240458"/>
                </a:cubicBezTo>
                <a:lnTo>
                  <a:pt x="320611" y="240458"/>
                </a:lnTo>
                <a:close/>
                <a:moveTo>
                  <a:pt x="64122" y="32061"/>
                </a:moveTo>
                <a:lnTo>
                  <a:pt x="320611" y="32061"/>
                </a:lnTo>
                <a:lnTo>
                  <a:pt x="320611" y="208397"/>
                </a:lnTo>
                <a:lnTo>
                  <a:pt x="64122" y="208397"/>
                </a:lnTo>
                <a:lnTo>
                  <a:pt x="64122" y="32061"/>
                </a:lnTo>
                <a:close/>
                <a:moveTo>
                  <a:pt x="192366" y="256489"/>
                </a:moveTo>
                <a:cubicBezTo>
                  <a:pt x="183549" y="256489"/>
                  <a:pt x="176336" y="249275"/>
                  <a:pt x="176336" y="240458"/>
                </a:cubicBezTo>
                <a:cubicBezTo>
                  <a:pt x="176336" y="231641"/>
                  <a:pt x="183549" y="224427"/>
                  <a:pt x="192366" y="224427"/>
                </a:cubicBezTo>
                <a:cubicBezTo>
                  <a:pt x="201184" y="224427"/>
                  <a:pt x="208397" y="231641"/>
                  <a:pt x="208397" y="240458"/>
                </a:cubicBezTo>
                <a:cubicBezTo>
                  <a:pt x="208397" y="249275"/>
                  <a:pt x="201184" y="256489"/>
                  <a:pt x="192366" y="256489"/>
                </a:cubicBezTo>
                <a:close/>
              </a:path>
            </a:pathLst>
          </a:custGeom>
          <a:solidFill>
            <a:srgbClr val="7030A0"/>
          </a:solidFill>
          <a:ln w="16030" cap="flat">
            <a:noFill/>
            <a:prstDash val="solid"/>
            <a:miter/>
          </a:ln>
        </p:spPr>
        <p:txBody>
          <a:bodyPr rtlCol="0" anchor="ctr"/>
          <a:lstStyle/>
          <a:p>
            <a:endParaRPr lang="en-US"/>
          </a:p>
        </p:txBody>
      </p:sp>
      <p:sp>
        <p:nvSpPr>
          <p:cNvPr id="49" name="Freeform 154">
            <a:extLst>
              <a:ext uri="{FF2B5EF4-FFF2-40B4-BE49-F238E27FC236}">
                <a16:creationId xmlns:a16="http://schemas.microsoft.com/office/drawing/2014/main" id="{A5C81060-3354-11D4-7679-B8C4F452C797}"/>
              </a:ext>
            </a:extLst>
          </p:cNvPr>
          <p:cNvSpPr/>
          <p:nvPr userDrawn="1"/>
        </p:nvSpPr>
        <p:spPr>
          <a:xfrm>
            <a:off x="7565552" y="3369122"/>
            <a:ext cx="201940" cy="183582"/>
          </a:xfrm>
          <a:custGeom>
            <a:avLst/>
            <a:gdLst>
              <a:gd name="connsiteX0" fmla="*/ 320611 w 352671"/>
              <a:gd name="connsiteY0" fmla="*/ 0 h 320610"/>
              <a:gd name="connsiteX1" fmla="*/ 32061 w 352671"/>
              <a:gd name="connsiteY1" fmla="*/ 0 h 320610"/>
              <a:gd name="connsiteX2" fmla="*/ 0 w 352671"/>
              <a:gd name="connsiteY2" fmla="*/ 32061 h 320610"/>
              <a:gd name="connsiteX3" fmla="*/ 0 w 352671"/>
              <a:gd name="connsiteY3" fmla="*/ 224427 h 320610"/>
              <a:gd name="connsiteX4" fmla="*/ 32061 w 352671"/>
              <a:gd name="connsiteY4" fmla="*/ 256489 h 320610"/>
              <a:gd name="connsiteX5" fmla="*/ 144275 w 352671"/>
              <a:gd name="connsiteY5" fmla="*/ 256489 h 320610"/>
              <a:gd name="connsiteX6" fmla="*/ 112214 w 352671"/>
              <a:gd name="connsiteY6" fmla="*/ 304580 h 320610"/>
              <a:gd name="connsiteX7" fmla="*/ 112214 w 352671"/>
              <a:gd name="connsiteY7" fmla="*/ 320611 h 320610"/>
              <a:gd name="connsiteX8" fmla="*/ 240458 w 352671"/>
              <a:gd name="connsiteY8" fmla="*/ 320611 h 320610"/>
              <a:gd name="connsiteX9" fmla="*/ 240458 w 352671"/>
              <a:gd name="connsiteY9" fmla="*/ 304580 h 320610"/>
              <a:gd name="connsiteX10" fmla="*/ 208397 w 352671"/>
              <a:gd name="connsiteY10" fmla="*/ 256489 h 320610"/>
              <a:gd name="connsiteX11" fmla="*/ 320611 w 352671"/>
              <a:gd name="connsiteY11" fmla="*/ 256489 h 320610"/>
              <a:gd name="connsiteX12" fmla="*/ 352672 w 352671"/>
              <a:gd name="connsiteY12" fmla="*/ 224427 h 320610"/>
              <a:gd name="connsiteX13" fmla="*/ 352672 w 352671"/>
              <a:gd name="connsiteY13" fmla="*/ 32061 h 320610"/>
              <a:gd name="connsiteX14" fmla="*/ 320611 w 352671"/>
              <a:gd name="connsiteY14" fmla="*/ 0 h 320610"/>
              <a:gd name="connsiteX15" fmla="*/ 320611 w 352671"/>
              <a:gd name="connsiteY15" fmla="*/ 192366 h 320610"/>
              <a:gd name="connsiteX16" fmla="*/ 32061 w 352671"/>
              <a:gd name="connsiteY16" fmla="*/ 192366 h 320610"/>
              <a:gd name="connsiteX17" fmla="*/ 32061 w 352671"/>
              <a:gd name="connsiteY17" fmla="*/ 32061 h 320610"/>
              <a:gd name="connsiteX18" fmla="*/ 320611 w 352671"/>
              <a:gd name="connsiteY18" fmla="*/ 32061 h 320610"/>
              <a:gd name="connsiteX19" fmla="*/ 320611 w 352671"/>
              <a:gd name="connsiteY19" fmla="*/ 192366 h 32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2671" h="320610">
                <a:moveTo>
                  <a:pt x="320611" y="0"/>
                </a:moveTo>
                <a:lnTo>
                  <a:pt x="32061" y="0"/>
                </a:lnTo>
                <a:cubicBezTo>
                  <a:pt x="14428" y="0"/>
                  <a:pt x="0" y="14428"/>
                  <a:pt x="0" y="32061"/>
                </a:cubicBezTo>
                <a:lnTo>
                  <a:pt x="0" y="224427"/>
                </a:lnTo>
                <a:cubicBezTo>
                  <a:pt x="0" y="242061"/>
                  <a:pt x="14428" y="256489"/>
                  <a:pt x="32061" y="256489"/>
                </a:cubicBezTo>
                <a:lnTo>
                  <a:pt x="144275" y="256489"/>
                </a:lnTo>
                <a:lnTo>
                  <a:pt x="112214" y="304580"/>
                </a:lnTo>
                <a:lnTo>
                  <a:pt x="112214" y="320611"/>
                </a:lnTo>
                <a:lnTo>
                  <a:pt x="240458" y="320611"/>
                </a:lnTo>
                <a:lnTo>
                  <a:pt x="240458" y="304580"/>
                </a:lnTo>
                <a:lnTo>
                  <a:pt x="208397" y="256489"/>
                </a:lnTo>
                <a:lnTo>
                  <a:pt x="320611" y="256489"/>
                </a:lnTo>
                <a:cubicBezTo>
                  <a:pt x="338244" y="256489"/>
                  <a:pt x="352672" y="242061"/>
                  <a:pt x="352672" y="224427"/>
                </a:cubicBezTo>
                <a:lnTo>
                  <a:pt x="352672" y="32061"/>
                </a:lnTo>
                <a:cubicBezTo>
                  <a:pt x="352672" y="14428"/>
                  <a:pt x="338244" y="0"/>
                  <a:pt x="320611" y="0"/>
                </a:cubicBezTo>
                <a:close/>
                <a:moveTo>
                  <a:pt x="320611" y="192366"/>
                </a:moveTo>
                <a:lnTo>
                  <a:pt x="32061" y="192366"/>
                </a:lnTo>
                <a:lnTo>
                  <a:pt x="32061" y="32061"/>
                </a:lnTo>
                <a:lnTo>
                  <a:pt x="320611" y="32061"/>
                </a:lnTo>
                <a:lnTo>
                  <a:pt x="320611" y="192366"/>
                </a:lnTo>
                <a:close/>
              </a:path>
            </a:pathLst>
          </a:custGeom>
          <a:solidFill>
            <a:srgbClr val="7030A0"/>
          </a:solidFill>
          <a:ln w="16030" cap="flat">
            <a:noFill/>
            <a:prstDash val="solid"/>
            <a:miter/>
          </a:ln>
        </p:spPr>
        <p:txBody>
          <a:bodyPr rtlCol="0" anchor="ctr"/>
          <a:lstStyle/>
          <a:p>
            <a:endParaRPr lang="en-US"/>
          </a:p>
        </p:txBody>
      </p:sp>
      <p:sp>
        <p:nvSpPr>
          <p:cNvPr id="50" name="Freeform 155">
            <a:extLst>
              <a:ext uri="{FF2B5EF4-FFF2-40B4-BE49-F238E27FC236}">
                <a16:creationId xmlns:a16="http://schemas.microsoft.com/office/drawing/2014/main" id="{69060D4F-54BF-DB2C-A4BE-35D975C49917}"/>
              </a:ext>
            </a:extLst>
          </p:cNvPr>
          <p:cNvSpPr/>
          <p:nvPr userDrawn="1"/>
        </p:nvSpPr>
        <p:spPr>
          <a:xfrm>
            <a:off x="8206471" y="3359943"/>
            <a:ext cx="119328" cy="201940"/>
          </a:xfrm>
          <a:custGeom>
            <a:avLst/>
            <a:gdLst>
              <a:gd name="connsiteX0" fmla="*/ 168321 w 208396"/>
              <a:gd name="connsiteY0" fmla="*/ 0 h 352671"/>
              <a:gd name="connsiteX1" fmla="*/ 40076 w 208396"/>
              <a:gd name="connsiteY1" fmla="*/ 0 h 352671"/>
              <a:gd name="connsiteX2" fmla="*/ 0 w 208396"/>
              <a:gd name="connsiteY2" fmla="*/ 40076 h 352671"/>
              <a:gd name="connsiteX3" fmla="*/ 0 w 208396"/>
              <a:gd name="connsiteY3" fmla="*/ 312595 h 352671"/>
              <a:gd name="connsiteX4" fmla="*/ 40076 w 208396"/>
              <a:gd name="connsiteY4" fmla="*/ 352672 h 352671"/>
              <a:gd name="connsiteX5" fmla="*/ 168321 w 208396"/>
              <a:gd name="connsiteY5" fmla="*/ 352672 h 352671"/>
              <a:gd name="connsiteX6" fmla="*/ 208397 w 208396"/>
              <a:gd name="connsiteY6" fmla="*/ 312595 h 352671"/>
              <a:gd name="connsiteX7" fmla="*/ 208397 w 208396"/>
              <a:gd name="connsiteY7" fmla="*/ 40076 h 352671"/>
              <a:gd name="connsiteX8" fmla="*/ 168321 w 208396"/>
              <a:gd name="connsiteY8" fmla="*/ 0 h 352671"/>
              <a:gd name="connsiteX9" fmla="*/ 104198 w 208396"/>
              <a:gd name="connsiteY9" fmla="*/ 336641 h 352671"/>
              <a:gd name="connsiteX10" fmla="*/ 80153 w 208396"/>
              <a:gd name="connsiteY10" fmla="*/ 312595 h 352671"/>
              <a:gd name="connsiteX11" fmla="*/ 104198 w 208396"/>
              <a:gd name="connsiteY11" fmla="*/ 288550 h 352671"/>
              <a:gd name="connsiteX12" fmla="*/ 128244 w 208396"/>
              <a:gd name="connsiteY12" fmla="*/ 312595 h 352671"/>
              <a:gd name="connsiteX13" fmla="*/ 104198 w 208396"/>
              <a:gd name="connsiteY13" fmla="*/ 336641 h 352671"/>
              <a:gd name="connsiteX14" fmla="*/ 176336 w 208396"/>
              <a:gd name="connsiteY14" fmla="*/ 272519 h 352671"/>
              <a:gd name="connsiteX15" fmla="*/ 32061 w 208396"/>
              <a:gd name="connsiteY15" fmla="*/ 272519 h 352671"/>
              <a:gd name="connsiteX16" fmla="*/ 32061 w 208396"/>
              <a:gd name="connsiteY16" fmla="*/ 48092 h 352671"/>
              <a:gd name="connsiteX17" fmla="*/ 176336 w 208396"/>
              <a:gd name="connsiteY17" fmla="*/ 48092 h 352671"/>
              <a:gd name="connsiteX18" fmla="*/ 176336 w 208396"/>
              <a:gd name="connsiteY18" fmla="*/ 272519 h 35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396" h="352671">
                <a:moveTo>
                  <a:pt x="168321" y="0"/>
                </a:moveTo>
                <a:lnTo>
                  <a:pt x="40076" y="0"/>
                </a:lnTo>
                <a:cubicBezTo>
                  <a:pt x="17954" y="0"/>
                  <a:pt x="0" y="17954"/>
                  <a:pt x="0" y="40076"/>
                </a:cubicBezTo>
                <a:lnTo>
                  <a:pt x="0" y="312595"/>
                </a:lnTo>
                <a:cubicBezTo>
                  <a:pt x="0" y="334718"/>
                  <a:pt x="17954" y="352672"/>
                  <a:pt x="40076" y="352672"/>
                </a:cubicBezTo>
                <a:lnTo>
                  <a:pt x="168321" y="352672"/>
                </a:lnTo>
                <a:cubicBezTo>
                  <a:pt x="190443" y="352672"/>
                  <a:pt x="208397" y="334718"/>
                  <a:pt x="208397" y="312595"/>
                </a:cubicBezTo>
                <a:lnTo>
                  <a:pt x="208397" y="40076"/>
                </a:lnTo>
                <a:cubicBezTo>
                  <a:pt x="208397" y="17954"/>
                  <a:pt x="190443" y="0"/>
                  <a:pt x="168321" y="0"/>
                </a:cubicBezTo>
                <a:close/>
                <a:moveTo>
                  <a:pt x="104198" y="336641"/>
                </a:moveTo>
                <a:cubicBezTo>
                  <a:pt x="90894" y="336641"/>
                  <a:pt x="80153" y="325901"/>
                  <a:pt x="80153" y="312595"/>
                </a:cubicBezTo>
                <a:cubicBezTo>
                  <a:pt x="80153" y="299290"/>
                  <a:pt x="90894" y="288550"/>
                  <a:pt x="104198" y="288550"/>
                </a:cubicBezTo>
                <a:cubicBezTo>
                  <a:pt x="117503" y="288550"/>
                  <a:pt x="128244" y="299290"/>
                  <a:pt x="128244" y="312595"/>
                </a:cubicBezTo>
                <a:cubicBezTo>
                  <a:pt x="128244" y="325901"/>
                  <a:pt x="117503" y="336641"/>
                  <a:pt x="104198" y="336641"/>
                </a:cubicBezTo>
                <a:close/>
                <a:moveTo>
                  <a:pt x="176336" y="272519"/>
                </a:moveTo>
                <a:lnTo>
                  <a:pt x="32061" y="272519"/>
                </a:lnTo>
                <a:lnTo>
                  <a:pt x="32061" y="48092"/>
                </a:lnTo>
                <a:lnTo>
                  <a:pt x="176336" y="48092"/>
                </a:lnTo>
                <a:lnTo>
                  <a:pt x="176336" y="272519"/>
                </a:lnTo>
                <a:close/>
              </a:path>
            </a:pathLst>
          </a:custGeom>
          <a:solidFill>
            <a:srgbClr val="7030A0"/>
          </a:solidFill>
          <a:ln w="16030" cap="flat">
            <a:noFill/>
            <a:prstDash val="solid"/>
            <a:miter/>
          </a:ln>
        </p:spPr>
        <p:txBody>
          <a:bodyPr rtlCol="0" anchor="ctr"/>
          <a:lstStyle/>
          <a:p>
            <a:endParaRPr lang="en-US"/>
          </a:p>
        </p:txBody>
      </p:sp>
      <p:sp>
        <p:nvSpPr>
          <p:cNvPr id="51" name="Freeform 156">
            <a:extLst>
              <a:ext uri="{FF2B5EF4-FFF2-40B4-BE49-F238E27FC236}">
                <a16:creationId xmlns:a16="http://schemas.microsoft.com/office/drawing/2014/main" id="{9781D2AA-C64B-82F2-3B0B-ABDF37BD00DB}"/>
              </a:ext>
            </a:extLst>
          </p:cNvPr>
          <p:cNvSpPr/>
          <p:nvPr userDrawn="1"/>
        </p:nvSpPr>
        <p:spPr>
          <a:xfrm>
            <a:off x="8764778" y="3387480"/>
            <a:ext cx="220299" cy="146866"/>
          </a:xfrm>
          <a:custGeom>
            <a:avLst/>
            <a:gdLst>
              <a:gd name="connsiteX0" fmla="*/ 64122 w 384732"/>
              <a:gd name="connsiteY0" fmla="*/ 32061 h 256488"/>
              <a:gd name="connsiteX1" fmla="*/ 352672 w 384732"/>
              <a:gd name="connsiteY1" fmla="*/ 32061 h 256488"/>
              <a:gd name="connsiteX2" fmla="*/ 352672 w 384732"/>
              <a:gd name="connsiteY2" fmla="*/ 0 h 256488"/>
              <a:gd name="connsiteX3" fmla="*/ 64122 w 384732"/>
              <a:gd name="connsiteY3" fmla="*/ 0 h 256488"/>
              <a:gd name="connsiteX4" fmla="*/ 32061 w 384732"/>
              <a:gd name="connsiteY4" fmla="*/ 32061 h 256488"/>
              <a:gd name="connsiteX5" fmla="*/ 32061 w 384732"/>
              <a:gd name="connsiteY5" fmla="*/ 208397 h 256488"/>
              <a:gd name="connsiteX6" fmla="*/ 0 w 384732"/>
              <a:gd name="connsiteY6" fmla="*/ 208397 h 256488"/>
              <a:gd name="connsiteX7" fmla="*/ 0 w 384732"/>
              <a:gd name="connsiteY7" fmla="*/ 256489 h 256488"/>
              <a:gd name="connsiteX8" fmla="*/ 224427 w 384732"/>
              <a:gd name="connsiteY8" fmla="*/ 256489 h 256488"/>
              <a:gd name="connsiteX9" fmla="*/ 224427 w 384732"/>
              <a:gd name="connsiteY9" fmla="*/ 208397 h 256488"/>
              <a:gd name="connsiteX10" fmla="*/ 64122 w 384732"/>
              <a:gd name="connsiteY10" fmla="*/ 208397 h 256488"/>
              <a:gd name="connsiteX11" fmla="*/ 64122 w 384732"/>
              <a:gd name="connsiteY11" fmla="*/ 32061 h 256488"/>
              <a:gd name="connsiteX12" fmla="*/ 368702 w 384732"/>
              <a:gd name="connsiteY12" fmla="*/ 64122 h 256488"/>
              <a:gd name="connsiteX13" fmla="*/ 272519 w 384732"/>
              <a:gd name="connsiteY13" fmla="*/ 64122 h 256488"/>
              <a:gd name="connsiteX14" fmla="*/ 256489 w 384732"/>
              <a:gd name="connsiteY14" fmla="*/ 80153 h 256488"/>
              <a:gd name="connsiteX15" fmla="*/ 256489 w 384732"/>
              <a:gd name="connsiteY15" fmla="*/ 240458 h 256488"/>
              <a:gd name="connsiteX16" fmla="*/ 272519 w 384732"/>
              <a:gd name="connsiteY16" fmla="*/ 256489 h 256488"/>
              <a:gd name="connsiteX17" fmla="*/ 368702 w 384732"/>
              <a:gd name="connsiteY17" fmla="*/ 256489 h 256488"/>
              <a:gd name="connsiteX18" fmla="*/ 384733 w 384732"/>
              <a:gd name="connsiteY18" fmla="*/ 240458 h 256488"/>
              <a:gd name="connsiteX19" fmla="*/ 384733 w 384732"/>
              <a:gd name="connsiteY19" fmla="*/ 80153 h 256488"/>
              <a:gd name="connsiteX20" fmla="*/ 368702 w 384732"/>
              <a:gd name="connsiteY20" fmla="*/ 64122 h 256488"/>
              <a:gd name="connsiteX21" fmla="*/ 352672 w 384732"/>
              <a:gd name="connsiteY21" fmla="*/ 208397 h 256488"/>
              <a:gd name="connsiteX22" fmla="*/ 288550 w 384732"/>
              <a:gd name="connsiteY22" fmla="*/ 208397 h 256488"/>
              <a:gd name="connsiteX23" fmla="*/ 288550 w 384732"/>
              <a:gd name="connsiteY23" fmla="*/ 96183 h 256488"/>
              <a:gd name="connsiteX24" fmla="*/ 352672 w 384732"/>
              <a:gd name="connsiteY24" fmla="*/ 96183 h 256488"/>
              <a:gd name="connsiteX25" fmla="*/ 352672 w 384732"/>
              <a:gd name="connsiteY25" fmla="*/ 208397 h 25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4732" h="256488">
                <a:moveTo>
                  <a:pt x="64122" y="32061"/>
                </a:moveTo>
                <a:lnTo>
                  <a:pt x="352672" y="32061"/>
                </a:lnTo>
                <a:lnTo>
                  <a:pt x="352672" y="0"/>
                </a:lnTo>
                <a:lnTo>
                  <a:pt x="64122" y="0"/>
                </a:lnTo>
                <a:cubicBezTo>
                  <a:pt x="46489" y="0"/>
                  <a:pt x="32061" y="14427"/>
                  <a:pt x="32061" y="32061"/>
                </a:cubicBezTo>
                <a:lnTo>
                  <a:pt x="32061" y="208397"/>
                </a:lnTo>
                <a:lnTo>
                  <a:pt x="0" y="208397"/>
                </a:lnTo>
                <a:lnTo>
                  <a:pt x="0" y="256489"/>
                </a:lnTo>
                <a:lnTo>
                  <a:pt x="224427" y="256489"/>
                </a:lnTo>
                <a:lnTo>
                  <a:pt x="224427" y="208397"/>
                </a:lnTo>
                <a:lnTo>
                  <a:pt x="64122" y="208397"/>
                </a:lnTo>
                <a:lnTo>
                  <a:pt x="64122" y="32061"/>
                </a:lnTo>
                <a:close/>
                <a:moveTo>
                  <a:pt x="368702" y="64122"/>
                </a:moveTo>
                <a:lnTo>
                  <a:pt x="272519" y="64122"/>
                </a:lnTo>
                <a:cubicBezTo>
                  <a:pt x="263702" y="64122"/>
                  <a:pt x="256489" y="71336"/>
                  <a:pt x="256489" y="80153"/>
                </a:cubicBezTo>
                <a:lnTo>
                  <a:pt x="256489" y="240458"/>
                </a:lnTo>
                <a:cubicBezTo>
                  <a:pt x="256489" y="249275"/>
                  <a:pt x="263702" y="256489"/>
                  <a:pt x="272519" y="256489"/>
                </a:cubicBezTo>
                <a:lnTo>
                  <a:pt x="368702" y="256489"/>
                </a:lnTo>
                <a:cubicBezTo>
                  <a:pt x="377520" y="256489"/>
                  <a:pt x="384733" y="249275"/>
                  <a:pt x="384733" y="240458"/>
                </a:cubicBezTo>
                <a:lnTo>
                  <a:pt x="384733" y="80153"/>
                </a:lnTo>
                <a:cubicBezTo>
                  <a:pt x="384733" y="71336"/>
                  <a:pt x="377520" y="64122"/>
                  <a:pt x="368702" y="64122"/>
                </a:cubicBezTo>
                <a:close/>
                <a:moveTo>
                  <a:pt x="352672" y="208397"/>
                </a:moveTo>
                <a:lnTo>
                  <a:pt x="288550" y="208397"/>
                </a:lnTo>
                <a:lnTo>
                  <a:pt x="288550" y="96183"/>
                </a:lnTo>
                <a:lnTo>
                  <a:pt x="352672" y="96183"/>
                </a:lnTo>
                <a:lnTo>
                  <a:pt x="352672" y="208397"/>
                </a:lnTo>
                <a:close/>
              </a:path>
            </a:pathLst>
          </a:custGeom>
          <a:solidFill>
            <a:srgbClr val="7030A0"/>
          </a:solidFill>
          <a:ln w="16030" cap="flat">
            <a:noFill/>
            <a:prstDash val="solid"/>
            <a:miter/>
          </a:ln>
        </p:spPr>
        <p:txBody>
          <a:bodyPr rtlCol="0" anchor="ctr"/>
          <a:lstStyle/>
          <a:p>
            <a:endParaRPr lang="en-US"/>
          </a:p>
        </p:txBody>
      </p:sp>
      <p:pic>
        <p:nvPicPr>
          <p:cNvPr id="83" name="Graphic 82">
            <a:extLst>
              <a:ext uri="{FF2B5EF4-FFF2-40B4-BE49-F238E27FC236}">
                <a16:creationId xmlns:a16="http://schemas.microsoft.com/office/drawing/2014/main" id="{886938B4-9263-76E4-E3F8-D59C00227D15}"/>
              </a:ext>
            </a:extLst>
          </p:cNvPr>
          <p:cNvPicPr>
            <a:picLocks noChangeAspect="1"/>
          </p:cNvPicPr>
          <p:nvPr userDrawn="1"/>
        </p:nvPicPr>
        <p:blipFill>
          <a:blip r:embed="rId47">
            <a:extLst>
              <a:ext uri="{96DAC541-7B7A-43D3-8B79-37D633B846F1}">
                <asvg:svgBlip xmlns:asvg="http://schemas.microsoft.com/office/drawing/2016/SVG/main" r:embed="rId48"/>
              </a:ext>
            </a:extLst>
          </a:blip>
          <a:stretch>
            <a:fillRect/>
          </a:stretch>
        </p:blipFill>
        <p:spPr>
          <a:xfrm>
            <a:off x="10740806" y="3359943"/>
            <a:ext cx="220300" cy="220300"/>
          </a:xfrm>
          <a:prstGeom prst="rect">
            <a:avLst/>
          </a:prstGeom>
        </p:spPr>
      </p:pic>
      <p:pic>
        <p:nvPicPr>
          <p:cNvPr id="123" name="Graphic 122">
            <a:extLst>
              <a:ext uri="{FF2B5EF4-FFF2-40B4-BE49-F238E27FC236}">
                <a16:creationId xmlns:a16="http://schemas.microsoft.com/office/drawing/2014/main" id="{9001C6C1-3E37-EBC0-5F87-23026C33D219}"/>
              </a:ext>
            </a:extLst>
          </p:cNvPr>
          <p:cNvPicPr>
            <a:picLocks noChangeAspect="1"/>
          </p:cNvPicPr>
          <p:nvPr userDrawn="1"/>
        </p:nvPicPr>
        <p:blipFill>
          <a:blip r:embed="rId49">
            <a:extLst>
              <a:ext uri="{96DAC541-7B7A-43D3-8B79-37D633B846F1}">
                <asvg:svgBlip xmlns:asvg="http://schemas.microsoft.com/office/drawing/2016/SVG/main" r:embed="rId50"/>
              </a:ext>
            </a:extLst>
          </a:blip>
          <a:stretch>
            <a:fillRect/>
          </a:stretch>
        </p:blipFill>
        <p:spPr>
          <a:xfrm>
            <a:off x="9424056" y="3350763"/>
            <a:ext cx="220300" cy="220300"/>
          </a:xfrm>
          <a:prstGeom prst="rect">
            <a:avLst/>
          </a:prstGeom>
        </p:spPr>
      </p:pic>
      <p:pic>
        <p:nvPicPr>
          <p:cNvPr id="125" name="Graphic 124">
            <a:extLst>
              <a:ext uri="{FF2B5EF4-FFF2-40B4-BE49-F238E27FC236}">
                <a16:creationId xmlns:a16="http://schemas.microsoft.com/office/drawing/2014/main" id="{56B49C92-E005-0112-6C04-1F677AC5DD46}"/>
              </a:ext>
            </a:extLst>
          </p:cNvPr>
          <p:cNvPicPr>
            <a:picLocks noChangeAspect="1"/>
          </p:cNvPicPr>
          <p:nvPr userDrawn="1"/>
        </p:nvPicPr>
        <p:blipFill>
          <a:blip r:embed="rId51">
            <a:extLst>
              <a:ext uri="{96DAC541-7B7A-43D3-8B79-37D633B846F1}">
                <asvg:svgBlip xmlns:asvg="http://schemas.microsoft.com/office/drawing/2016/SVG/main" r:embed="rId52"/>
              </a:ext>
            </a:extLst>
          </a:blip>
          <a:stretch>
            <a:fillRect/>
          </a:stretch>
        </p:blipFill>
        <p:spPr>
          <a:xfrm>
            <a:off x="10083335" y="3351668"/>
            <a:ext cx="218490" cy="218490"/>
          </a:xfrm>
          <a:prstGeom prst="rect">
            <a:avLst/>
          </a:prstGeom>
        </p:spPr>
      </p:pic>
      <p:pic>
        <p:nvPicPr>
          <p:cNvPr id="137" name="Graphic 136">
            <a:extLst>
              <a:ext uri="{FF2B5EF4-FFF2-40B4-BE49-F238E27FC236}">
                <a16:creationId xmlns:a16="http://schemas.microsoft.com/office/drawing/2014/main" id="{DAB4ACC5-4993-3877-DB27-B44B96D9537A}"/>
              </a:ext>
            </a:extLst>
          </p:cNvPr>
          <p:cNvPicPr>
            <a:picLocks noChangeAspect="1"/>
          </p:cNvPicPr>
          <p:nvPr userDrawn="1"/>
        </p:nvPicPr>
        <p:blipFill>
          <a:blip r:embed="rId53">
            <a:extLst>
              <a:ext uri="{96DAC541-7B7A-43D3-8B79-37D633B846F1}">
                <asvg:svgBlip xmlns:asvg="http://schemas.microsoft.com/office/drawing/2016/SVG/main" r:embed="rId54"/>
              </a:ext>
            </a:extLst>
          </a:blip>
          <a:stretch>
            <a:fillRect/>
          </a:stretch>
        </p:blipFill>
        <p:spPr>
          <a:xfrm>
            <a:off x="10781467" y="2695498"/>
            <a:ext cx="220300" cy="220300"/>
          </a:xfrm>
          <a:prstGeom prst="rect">
            <a:avLst/>
          </a:prstGeom>
        </p:spPr>
      </p:pic>
      <p:pic>
        <p:nvPicPr>
          <p:cNvPr id="139" name="Graphic 138">
            <a:extLst>
              <a:ext uri="{FF2B5EF4-FFF2-40B4-BE49-F238E27FC236}">
                <a16:creationId xmlns:a16="http://schemas.microsoft.com/office/drawing/2014/main" id="{38789FF7-75B6-8341-F045-16586FBB7CAA}"/>
              </a:ext>
            </a:extLst>
          </p:cNvPr>
          <p:cNvPicPr>
            <a:picLocks noChangeAspect="1"/>
          </p:cNvPicPr>
          <p:nvPr userDrawn="1"/>
        </p:nvPicPr>
        <p:blipFill>
          <a:blip r:embed="rId55">
            <a:extLst>
              <a:ext uri="{96DAC541-7B7A-43D3-8B79-37D633B846F1}">
                <asvg:svgBlip xmlns:asvg="http://schemas.microsoft.com/office/drawing/2016/SVG/main" r:embed="rId56"/>
              </a:ext>
            </a:extLst>
          </a:blip>
          <a:stretch>
            <a:fillRect/>
          </a:stretch>
        </p:blipFill>
        <p:spPr>
          <a:xfrm>
            <a:off x="8787102" y="777588"/>
            <a:ext cx="225994" cy="225994"/>
          </a:xfrm>
          <a:prstGeom prst="rect">
            <a:avLst/>
          </a:prstGeom>
        </p:spPr>
      </p:pic>
      <p:pic>
        <p:nvPicPr>
          <p:cNvPr id="141" name="Graphic 140">
            <a:extLst>
              <a:ext uri="{FF2B5EF4-FFF2-40B4-BE49-F238E27FC236}">
                <a16:creationId xmlns:a16="http://schemas.microsoft.com/office/drawing/2014/main" id="{93FF0E53-D0C4-EB7D-F6BF-B0969732AE1D}"/>
              </a:ext>
            </a:extLst>
          </p:cNvPr>
          <p:cNvPicPr>
            <a:picLocks noChangeAspect="1"/>
          </p:cNvPicPr>
          <p:nvPr userDrawn="1"/>
        </p:nvPicPr>
        <p:blipFill>
          <a:blip r:embed="rId57">
            <a:extLst>
              <a:ext uri="{96DAC541-7B7A-43D3-8B79-37D633B846F1}">
                <asvg:svgBlip xmlns:asvg="http://schemas.microsoft.com/office/drawing/2016/SVG/main" r:embed="rId58"/>
              </a:ext>
            </a:extLst>
          </a:blip>
          <a:stretch>
            <a:fillRect/>
          </a:stretch>
        </p:blipFill>
        <p:spPr>
          <a:xfrm>
            <a:off x="8132835" y="780435"/>
            <a:ext cx="220300" cy="220300"/>
          </a:xfrm>
          <a:prstGeom prst="rect">
            <a:avLst/>
          </a:prstGeom>
        </p:spPr>
      </p:pic>
    </p:spTree>
    <p:extLst>
      <p:ext uri="{BB962C8B-B14F-4D97-AF65-F5344CB8AC3E}">
        <p14:creationId xmlns:p14="http://schemas.microsoft.com/office/powerpoint/2010/main" val="335135964"/>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lank Content 1">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A3B69AA5-19BC-71B6-E129-B97ABFE968A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txBody>
          <a:bodyPr/>
          <a:lstStyle/>
          <a:p>
            <a:endParaRPr lang="en-US" sz="1200"/>
          </a:p>
        </p:txBody>
      </p:sp>
      <p:sp>
        <p:nvSpPr>
          <p:cNvPr id="8" name="Rectangle 7">
            <a:extLst>
              <a:ext uri="{FF2B5EF4-FFF2-40B4-BE49-F238E27FC236}">
                <a16:creationId xmlns:a16="http://schemas.microsoft.com/office/drawing/2014/main" id="{08B5514F-A9ED-67C7-F7E3-FC596E1B172D}"/>
              </a:ext>
            </a:extLst>
          </p:cNvPr>
          <p:cNvSpPr/>
          <p:nvPr userDrawn="1"/>
        </p:nvSpPr>
        <p:spPr>
          <a:xfrm>
            <a:off x="0" y="0"/>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a:extLst>
              <a:ext uri="{FF2B5EF4-FFF2-40B4-BE49-F238E27FC236}">
                <a16:creationId xmlns:a16="http://schemas.microsoft.com/office/drawing/2014/main" id="{58DC88CB-477D-90E0-0C68-8EE0175FDA71}"/>
              </a:ext>
            </a:extLst>
          </p:cNvPr>
          <p:cNvGrpSpPr/>
          <p:nvPr userDrawn="1"/>
        </p:nvGrpSpPr>
        <p:grpSpPr>
          <a:xfrm>
            <a:off x="1005204" y="740981"/>
            <a:ext cx="10181589" cy="5435817"/>
            <a:chOff x="0" y="0"/>
            <a:chExt cx="4106471" cy="2167467"/>
          </a:xfrm>
        </p:grpSpPr>
        <p:sp>
          <p:nvSpPr>
            <p:cNvPr id="10" name="Freeform 5">
              <a:extLst>
                <a:ext uri="{FF2B5EF4-FFF2-40B4-BE49-F238E27FC236}">
                  <a16:creationId xmlns:a16="http://schemas.microsoft.com/office/drawing/2014/main" id="{E170D5EF-5834-C288-07C8-0900B8B4E2DA}"/>
                </a:ext>
              </a:extLst>
            </p:cNvPr>
            <p:cNvSpPr/>
            <p:nvPr/>
          </p:nvSpPr>
          <p:spPr>
            <a:xfrm>
              <a:off x="0" y="0"/>
              <a:ext cx="4106471" cy="2167467"/>
            </a:xfrm>
            <a:custGeom>
              <a:avLst/>
              <a:gdLst/>
              <a:ahLst/>
              <a:cxnLst/>
              <a:rect l="l" t="t" r="r" b="b"/>
              <a:pathLst>
                <a:path w="4106471" h="2167467">
                  <a:moveTo>
                    <a:pt x="12413" y="0"/>
                  </a:moveTo>
                  <a:lnTo>
                    <a:pt x="4094058" y="0"/>
                  </a:lnTo>
                  <a:cubicBezTo>
                    <a:pt x="4100914" y="0"/>
                    <a:pt x="4106471" y="5558"/>
                    <a:pt x="4106471" y="12413"/>
                  </a:cubicBezTo>
                  <a:lnTo>
                    <a:pt x="4106471" y="2155053"/>
                  </a:lnTo>
                  <a:cubicBezTo>
                    <a:pt x="4106471" y="2158346"/>
                    <a:pt x="4105164" y="2161503"/>
                    <a:pt x="4102836" y="2163831"/>
                  </a:cubicBezTo>
                  <a:cubicBezTo>
                    <a:pt x="4100507" y="2166159"/>
                    <a:pt x="4097350" y="2167467"/>
                    <a:pt x="4094058" y="2167467"/>
                  </a:cubicBezTo>
                  <a:lnTo>
                    <a:pt x="12413" y="2167467"/>
                  </a:lnTo>
                  <a:cubicBezTo>
                    <a:pt x="9121" y="2167467"/>
                    <a:pt x="5964" y="2166159"/>
                    <a:pt x="3636" y="2163831"/>
                  </a:cubicBezTo>
                  <a:cubicBezTo>
                    <a:pt x="1308" y="2161503"/>
                    <a:pt x="0" y="2158346"/>
                    <a:pt x="0" y="2155053"/>
                  </a:cubicBezTo>
                  <a:lnTo>
                    <a:pt x="0" y="12413"/>
                  </a:lnTo>
                  <a:cubicBezTo>
                    <a:pt x="0" y="9121"/>
                    <a:pt x="1308" y="5964"/>
                    <a:pt x="3636" y="3636"/>
                  </a:cubicBezTo>
                  <a:cubicBezTo>
                    <a:pt x="5964" y="1308"/>
                    <a:pt x="9121" y="0"/>
                    <a:pt x="12413" y="0"/>
                  </a:cubicBezTo>
                  <a:close/>
                </a:path>
              </a:pathLst>
            </a:custGeom>
            <a:solidFill>
              <a:srgbClr val="FFFFFF">
                <a:alpha val="86667"/>
              </a:srgbClr>
            </a:solidFill>
          </p:spPr>
          <p:txBody>
            <a:bodyPr/>
            <a:lstStyle/>
            <a:p>
              <a:endParaRPr lang="en-US" sz="1200"/>
            </a:p>
          </p:txBody>
        </p:sp>
        <p:sp>
          <p:nvSpPr>
            <p:cNvPr id="11" name="TextBox 6">
              <a:extLst>
                <a:ext uri="{FF2B5EF4-FFF2-40B4-BE49-F238E27FC236}">
                  <a16:creationId xmlns:a16="http://schemas.microsoft.com/office/drawing/2014/main" id="{E11E9838-C2B4-34C7-E10F-9F2D81B3997C}"/>
                </a:ext>
              </a:extLst>
            </p:cNvPr>
            <p:cNvSpPr txBox="1"/>
            <p:nvPr/>
          </p:nvSpPr>
          <p:spPr>
            <a:xfrm>
              <a:off x="0" y="-19050"/>
              <a:ext cx="4106471" cy="2186517"/>
            </a:xfrm>
            <a:prstGeom prst="rect">
              <a:avLst/>
            </a:prstGeom>
          </p:spPr>
          <p:txBody>
            <a:bodyPr lIns="33867" tIns="33867" rIns="33867" bIns="33867" rtlCol="0" anchor="ctr"/>
            <a:lstStyle/>
            <a:p>
              <a:pPr algn="ctr">
                <a:lnSpc>
                  <a:spcPts val="1906"/>
                </a:lnSpc>
              </a:pPr>
              <a:endParaRPr sz="1200"/>
            </a:p>
          </p:txBody>
        </p:sp>
      </p:grpSp>
      <p:sp>
        <p:nvSpPr>
          <p:cNvPr id="2" name="Title 1">
            <a:extLst>
              <a:ext uri="{FF2B5EF4-FFF2-40B4-BE49-F238E27FC236}">
                <a16:creationId xmlns:a16="http://schemas.microsoft.com/office/drawing/2014/main" id="{5FB9FC9C-0265-D41B-1BB0-9D4D98DF6A14}"/>
              </a:ext>
            </a:extLst>
          </p:cNvPr>
          <p:cNvSpPr>
            <a:spLocks noGrp="1"/>
          </p:cNvSpPr>
          <p:nvPr>
            <p:ph type="ctrTitle" hasCustomPrompt="1"/>
          </p:nvPr>
        </p:nvSpPr>
        <p:spPr>
          <a:xfrm>
            <a:off x="1524000" y="1325932"/>
            <a:ext cx="9144000" cy="741161"/>
          </a:xfrm>
        </p:spPr>
        <p:txBody>
          <a:bodyPr anchor="ctr" anchorCtr="0">
            <a:normAutofit/>
          </a:bodyPr>
          <a:lstStyle>
            <a:lvl1pPr algn="ctr">
              <a:defRPr sz="3000">
                <a:latin typeface="+mn-lt"/>
              </a:defRPr>
            </a:lvl1pPr>
          </a:lstStyle>
          <a:p>
            <a:r>
              <a:rPr lang="en-GB"/>
              <a:t>Title goes here</a:t>
            </a:r>
            <a:endParaRPr lang="en-US"/>
          </a:p>
        </p:txBody>
      </p:sp>
      <p:sp>
        <p:nvSpPr>
          <p:cNvPr id="3" name="Subtitle 2">
            <a:extLst>
              <a:ext uri="{FF2B5EF4-FFF2-40B4-BE49-F238E27FC236}">
                <a16:creationId xmlns:a16="http://schemas.microsoft.com/office/drawing/2014/main" id="{37ED7FBA-2B34-591B-A723-1341F7ED9159}"/>
              </a:ext>
            </a:extLst>
          </p:cNvPr>
          <p:cNvSpPr>
            <a:spLocks noGrp="1"/>
          </p:cNvSpPr>
          <p:nvPr>
            <p:ph type="subTitle" idx="1" hasCustomPrompt="1"/>
          </p:nvPr>
        </p:nvSpPr>
        <p:spPr>
          <a:xfrm>
            <a:off x="1524000" y="2576408"/>
            <a:ext cx="9144000" cy="2955660"/>
          </a:xfrm>
        </p:spPr>
        <p:txBody>
          <a:bodyPr>
            <a:normAutofit/>
          </a:bodyPr>
          <a:lstStyle>
            <a:lvl1pPr marL="0" indent="0" algn="ctr">
              <a:spcBef>
                <a:spcPts val="0"/>
              </a:spcBef>
              <a:buFont typeface="Arial" panose="020B0604020202020204" pitchFamily="34" charset="0"/>
              <a:buNone/>
              <a:defRPr sz="11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text</a:t>
            </a:r>
          </a:p>
        </p:txBody>
      </p:sp>
      <p:sp>
        <p:nvSpPr>
          <p:cNvPr id="12" name="Footer Placeholder 3">
            <a:extLst>
              <a:ext uri="{FF2B5EF4-FFF2-40B4-BE49-F238E27FC236}">
                <a16:creationId xmlns:a16="http://schemas.microsoft.com/office/drawing/2014/main" id="{4EB38DC1-4D62-7A35-28BA-E79DA76F8A7C}"/>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grpSp>
        <p:nvGrpSpPr>
          <p:cNvPr id="13" name="Graphic 7">
            <a:extLst>
              <a:ext uri="{FF2B5EF4-FFF2-40B4-BE49-F238E27FC236}">
                <a16:creationId xmlns:a16="http://schemas.microsoft.com/office/drawing/2014/main" id="{2E58A1C8-60FD-2F0E-1DB0-DD32F62992FA}"/>
              </a:ext>
            </a:extLst>
          </p:cNvPr>
          <p:cNvGrpSpPr/>
          <p:nvPr userDrawn="1"/>
        </p:nvGrpSpPr>
        <p:grpSpPr>
          <a:xfrm>
            <a:off x="511947" y="535410"/>
            <a:ext cx="326253" cy="292702"/>
            <a:chOff x="539997" y="539989"/>
            <a:chExt cx="326253" cy="292702"/>
          </a:xfrm>
          <a:solidFill>
            <a:schemeClr val="bg1"/>
          </a:solidFill>
        </p:grpSpPr>
        <p:sp>
          <p:nvSpPr>
            <p:cNvPr id="14" name="Freeform 13">
              <a:extLst>
                <a:ext uri="{FF2B5EF4-FFF2-40B4-BE49-F238E27FC236}">
                  <a16:creationId xmlns:a16="http://schemas.microsoft.com/office/drawing/2014/main" id="{9E9B43C6-1F5E-8708-6A7A-BAE2D3829C35}"/>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0E78CC0-11F8-12DA-77A7-687E20CCAA4D}"/>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25423023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Blank Content 2">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1E48B7C1-FD63-0F71-4E3B-3A330BF1234C}"/>
              </a:ext>
            </a:extLst>
          </p:cNvPr>
          <p:cNvSpPr/>
          <p:nvPr userDrawn="1"/>
        </p:nvSpPr>
        <p:spPr>
          <a:xfrm>
            <a:off x="6847" y="0"/>
            <a:ext cx="12185153" cy="685389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8" name="Rectangle 7">
            <a:extLst>
              <a:ext uri="{FF2B5EF4-FFF2-40B4-BE49-F238E27FC236}">
                <a16:creationId xmlns:a16="http://schemas.microsoft.com/office/drawing/2014/main" id="{08B5514F-A9ED-67C7-F7E3-FC596E1B172D}"/>
              </a:ext>
            </a:extLst>
          </p:cNvPr>
          <p:cNvSpPr/>
          <p:nvPr userDrawn="1"/>
        </p:nvSpPr>
        <p:spPr>
          <a:xfrm>
            <a:off x="6847" y="0"/>
            <a:ext cx="12191999" cy="6853894"/>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a:extLst>
              <a:ext uri="{FF2B5EF4-FFF2-40B4-BE49-F238E27FC236}">
                <a16:creationId xmlns:a16="http://schemas.microsoft.com/office/drawing/2014/main" id="{58DC88CB-477D-90E0-0C68-8EE0175FDA71}"/>
              </a:ext>
            </a:extLst>
          </p:cNvPr>
          <p:cNvGrpSpPr/>
          <p:nvPr userDrawn="1"/>
        </p:nvGrpSpPr>
        <p:grpSpPr>
          <a:xfrm>
            <a:off x="1005204" y="740981"/>
            <a:ext cx="10181589" cy="5435817"/>
            <a:chOff x="0" y="0"/>
            <a:chExt cx="4106471" cy="2167467"/>
          </a:xfrm>
        </p:grpSpPr>
        <p:sp>
          <p:nvSpPr>
            <p:cNvPr id="10" name="Freeform 5">
              <a:extLst>
                <a:ext uri="{FF2B5EF4-FFF2-40B4-BE49-F238E27FC236}">
                  <a16:creationId xmlns:a16="http://schemas.microsoft.com/office/drawing/2014/main" id="{E170D5EF-5834-C288-07C8-0900B8B4E2DA}"/>
                </a:ext>
              </a:extLst>
            </p:cNvPr>
            <p:cNvSpPr/>
            <p:nvPr/>
          </p:nvSpPr>
          <p:spPr>
            <a:xfrm>
              <a:off x="0" y="0"/>
              <a:ext cx="4106471" cy="2167467"/>
            </a:xfrm>
            <a:custGeom>
              <a:avLst/>
              <a:gdLst/>
              <a:ahLst/>
              <a:cxnLst/>
              <a:rect l="l" t="t" r="r" b="b"/>
              <a:pathLst>
                <a:path w="4106471" h="2167467">
                  <a:moveTo>
                    <a:pt x="12413" y="0"/>
                  </a:moveTo>
                  <a:lnTo>
                    <a:pt x="4094058" y="0"/>
                  </a:lnTo>
                  <a:cubicBezTo>
                    <a:pt x="4100914" y="0"/>
                    <a:pt x="4106471" y="5558"/>
                    <a:pt x="4106471" y="12413"/>
                  </a:cubicBezTo>
                  <a:lnTo>
                    <a:pt x="4106471" y="2155053"/>
                  </a:lnTo>
                  <a:cubicBezTo>
                    <a:pt x="4106471" y="2158346"/>
                    <a:pt x="4105164" y="2161503"/>
                    <a:pt x="4102836" y="2163831"/>
                  </a:cubicBezTo>
                  <a:cubicBezTo>
                    <a:pt x="4100507" y="2166159"/>
                    <a:pt x="4097350" y="2167467"/>
                    <a:pt x="4094058" y="2167467"/>
                  </a:cubicBezTo>
                  <a:lnTo>
                    <a:pt x="12413" y="2167467"/>
                  </a:lnTo>
                  <a:cubicBezTo>
                    <a:pt x="9121" y="2167467"/>
                    <a:pt x="5964" y="2166159"/>
                    <a:pt x="3636" y="2163831"/>
                  </a:cubicBezTo>
                  <a:cubicBezTo>
                    <a:pt x="1308" y="2161503"/>
                    <a:pt x="0" y="2158346"/>
                    <a:pt x="0" y="2155053"/>
                  </a:cubicBezTo>
                  <a:lnTo>
                    <a:pt x="0" y="12413"/>
                  </a:lnTo>
                  <a:cubicBezTo>
                    <a:pt x="0" y="9121"/>
                    <a:pt x="1308" y="5964"/>
                    <a:pt x="3636" y="3636"/>
                  </a:cubicBezTo>
                  <a:cubicBezTo>
                    <a:pt x="5964" y="1308"/>
                    <a:pt x="9121" y="0"/>
                    <a:pt x="12413" y="0"/>
                  </a:cubicBezTo>
                  <a:close/>
                </a:path>
              </a:pathLst>
            </a:custGeom>
            <a:solidFill>
              <a:srgbClr val="FFFFFF">
                <a:alpha val="86667"/>
              </a:srgbClr>
            </a:solidFill>
          </p:spPr>
          <p:txBody>
            <a:bodyPr/>
            <a:lstStyle/>
            <a:p>
              <a:endParaRPr lang="en-US" sz="1200"/>
            </a:p>
          </p:txBody>
        </p:sp>
        <p:sp>
          <p:nvSpPr>
            <p:cNvPr id="11" name="TextBox 6">
              <a:extLst>
                <a:ext uri="{FF2B5EF4-FFF2-40B4-BE49-F238E27FC236}">
                  <a16:creationId xmlns:a16="http://schemas.microsoft.com/office/drawing/2014/main" id="{E11E9838-C2B4-34C7-E10F-9F2D81B3997C}"/>
                </a:ext>
              </a:extLst>
            </p:cNvPr>
            <p:cNvSpPr txBox="1"/>
            <p:nvPr/>
          </p:nvSpPr>
          <p:spPr>
            <a:xfrm>
              <a:off x="0" y="-19050"/>
              <a:ext cx="4106471" cy="2186517"/>
            </a:xfrm>
            <a:prstGeom prst="rect">
              <a:avLst/>
            </a:prstGeom>
          </p:spPr>
          <p:txBody>
            <a:bodyPr lIns="33867" tIns="33867" rIns="33867" bIns="33867" rtlCol="0" anchor="ctr"/>
            <a:lstStyle/>
            <a:p>
              <a:pPr algn="ctr">
                <a:lnSpc>
                  <a:spcPts val="1906"/>
                </a:lnSpc>
              </a:pPr>
              <a:endParaRPr sz="1200"/>
            </a:p>
          </p:txBody>
        </p:sp>
      </p:grpSp>
      <p:sp>
        <p:nvSpPr>
          <p:cNvPr id="2" name="Title 1">
            <a:extLst>
              <a:ext uri="{FF2B5EF4-FFF2-40B4-BE49-F238E27FC236}">
                <a16:creationId xmlns:a16="http://schemas.microsoft.com/office/drawing/2014/main" id="{5FB9FC9C-0265-D41B-1BB0-9D4D98DF6A14}"/>
              </a:ext>
            </a:extLst>
          </p:cNvPr>
          <p:cNvSpPr>
            <a:spLocks noGrp="1"/>
          </p:cNvSpPr>
          <p:nvPr>
            <p:ph type="ctrTitle" hasCustomPrompt="1"/>
          </p:nvPr>
        </p:nvSpPr>
        <p:spPr>
          <a:xfrm>
            <a:off x="1524000" y="1325932"/>
            <a:ext cx="9144000" cy="741161"/>
          </a:xfrm>
        </p:spPr>
        <p:txBody>
          <a:bodyPr anchor="ctr" anchorCtr="0">
            <a:normAutofit/>
          </a:bodyPr>
          <a:lstStyle>
            <a:lvl1pPr algn="ctr">
              <a:defRPr sz="3000">
                <a:latin typeface="+mn-lt"/>
              </a:defRPr>
            </a:lvl1pPr>
          </a:lstStyle>
          <a:p>
            <a:r>
              <a:rPr lang="en-GB"/>
              <a:t>Title goes here</a:t>
            </a:r>
            <a:endParaRPr lang="en-US"/>
          </a:p>
        </p:txBody>
      </p:sp>
      <p:sp>
        <p:nvSpPr>
          <p:cNvPr id="3" name="Subtitle 2">
            <a:extLst>
              <a:ext uri="{FF2B5EF4-FFF2-40B4-BE49-F238E27FC236}">
                <a16:creationId xmlns:a16="http://schemas.microsoft.com/office/drawing/2014/main" id="{37ED7FBA-2B34-591B-A723-1341F7ED9159}"/>
              </a:ext>
            </a:extLst>
          </p:cNvPr>
          <p:cNvSpPr>
            <a:spLocks noGrp="1"/>
          </p:cNvSpPr>
          <p:nvPr>
            <p:ph type="subTitle" idx="1" hasCustomPrompt="1"/>
          </p:nvPr>
        </p:nvSpPr>
        <p:spPr>
          <a:xfrm>
            <a:off x="1524000" y="2576408"/>
            <a:ext cx="9144000" cy="2955660"/>
          </a:xfrm>
        </p:spPr>
        <p:txBody>
          <a:bodyPr>
            <a:normAutofit/>
          </a:bodyPr>
          <a:lstStyle>
            <a:lvl1pPr marL="0" indent="0" algn="ctr">
              <a:spcBef>
                <a:spcPts val="0"/>
              </a:spcBef>
              <a:buFont typeface="Arial" panose="020B0604020202020204" pitchFamily="34" charset="0"/>
              <a:buNone/>
              <a:defRPr sz="11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text</a:t>
            </a:r>
          </a:p>
        </p:txBody>
      </p:sp>
      <p:sp>
        <p:nvSpPr>
          <p:cNvPr id="12" name="Footer Placeholder 3">
            <a:extLst>
              <a:ext uri="{FF2B5EF4-FFF2-40B4-BE49-F238E27FC236}">
                <a16:creationId xmlns:a16="http://schemas.microsoft.com/office/drawing/2014/main" id="{4EB38DC1-4D62-7A35-28BA-E79DA76F8A7C}"/>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grpSp>
        <p:nvGrpSpPr>
          <p:cNvPr id="13" name="Graphic 7">
            <a:extLst>
              <a:ext uri="{FF2B5EF4-FFF2-40B4-BE49-F238E27FC236}">
                <a16:creationId xmlns:a16="http://schemas.microsoft.com/office/drawing/2014/main" id="{2E58A1C8-60FD-2F0E-1DB0-DD32F62992FA}"/>
              </a:ext>
            </a:extLst>
          </p:cNvPr>
          <p:cNvGrpSpPr/>
          <p:nvPr userDrawn="1"/>
        </p:nvGrpSpPr>
        <p:grpSpPr>
          <a:xfrm>
            <a:off x="511947" y="535410"/>
            <a:ext cx="326253" cy="292702"/>
            <a:chOff x="539997" y="539989"/>
            <a:chExt cx="326253" cy="292702"/>
          </a:xfrm>
          <a:solidFill>
            <a:schemeClr val="bg1"/>
          </a:solidFill>
        </p:grpSpPr>
        <p:sp>
          <p:nvSpPr>
            <p:cNvPr id="14" name="Freeform 13">
              <a:extLst>
                <a:ext uri="{FF2B5EF4-FFF2-40B4-BE49-F238E27FC236}">
                  <a16:creationId xmlns:a16="http://schemas.microsoft.com/office/drawing/2014/main" id="{9E9B43C6-1F5E-8708-6A7A-BAE2D3829C35}"/>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0E78CC0-11F8-12DA-77A7-687E20CCAA4D}"/>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3247285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Blank Content 3">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E2A3D5DD-8B7E-6610-357F-E371B371E6D3}"/>
              </a:ext>
            </a:extLst>
          </p:cNvPr>
          <p:cNvSpPr/>
          <p:nvPr userDrawn="1"/>
        </p:nvSpPr>
        <p:spPr>
          <a:xfrm>
            <a:off x="0" y="-1"/>
            <a:ext cx="12191999" cy="696685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8" name="Rectangle 7">
            <a:extLst>
              <a:ext uri="{FF2B5EF4-FFF2-40B4-BE49-F238E27FC236}">
                <a16:creationId xmlns:a16="http://schemas.microsoft.com/office/drawing/2014/main" id="{08B5514F-A9ED-67C7-F7E3-FC596E1B172D}"/>
              </a:ext>
            </a:extLst>
          </p:cNvPr>
          <p:cNvSpPr/>
          <p:nvPr userDrawn="1"/>
        </p:nvSpPr>
        <p:spPr>
          <a:xfrm>
            <a:off x="1" y="-2"/>
            <a:ext cx="12191999" cy="6966857"/>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a:extLst>
              <a:ext uri="{FF2B5EF4-FFF2-40B4-BE49-F238E27FC236}">
                <a16:creationId xmlns:a16="http://schemas.microsoft.com/office/drawing/2014/main" id="{58DC88CB-477D-90E0-0C68-8EE0175FDA71}"/>
              </a:ext>
            </a:extLst>
          </p:cNvPr>
          <p:cNvGrpSpPr/>
          <p:nvPr userDrawn="1"/>
        </p:nvGrpSpPr>
        <p:grpSpPr>
          <a:xfrm>
            <a:off x="1005204" y="740981"/>
            <a:ext cx="10181589" cy="5435817"/>
            <a:chOff x="0" y="0"/>
            <a:chExt cx="4106471" cy="2167467"/>
          </a:xfrm>
        </p:grpSpPr>
        <p:sp>
          <p:nvSpPr>
            <p:cNvPr id="10" name="Freeform 5">
              <a:extLst>
                <a:ext uri="{FF2B5EF4-FFF2-40B4-BE49-F238E27FC236}">
                  <a16:creationId xmlns:a16="http://schemas.microsoft.com/office/drawing/2014/main" id="{E170D5EF-5834-C288-07C8-0900B8B4E2DA}"/>
                </a:ext>
              </a:extLst>
            </p:cNvPr>
            <p:cNvSpPr/>
            <p:nvPr/>
          </p:nvSpPr>
          <p:spPr>
            <a:xfrm>
              <a:off x="0" y="0"/>
              <a:ext cx="4106471" cy="2167467"/>
            </a:xfrm>
            <a:custGeom>
              <a:avLst/>
              <a:gdLst/>
              <a:ahLst/>
              <a:cxnLst/>
              <a:rect l="l" t="t" r="r" b="b"/>
              <a:pathLst>
                <a:path w="4106471" h="2167467">
                  <a:moveTo>
                    <a:pt x="12413" y="0"/>
                  </a:moveTo>
                  <a:lnTo>
                    <a:pt x="4094058" y="0"/>
                  </a:lnTo>
                  <a:cubicBezTo>
                    <a:pt x="4100914" y="0"/>
                    <a:pt x="4106471" y="5558"/>
                    <a:pt x="4106471" y="12413"/>
                  </a:cubicBezTo>
                  <a:lnTo>
                    <a:pt x="4106471" y="2155053"/>
                  </a:lnTo>
                  <a:cubicBezTo>
                    <a:pt x="4106471" y="2158346"/>
                    <a:pt x="4105164" y="2161503"/>
                    <a:pt x="4102836" y="2163831"/>
                  </a:cubicBezTo>
                  <a:cubicBezTo>
                    <a:pt x="4100507" y="2166159"/>
                    <a:pt x="4097350" y="2167467"/>
                    <a:pt x="4094058" y="2167467"/>
                  </a:cubicBezTo>
                  <a:lnTo>
                    <a:pt x="12413" y="2167467"/>
                  </a:lnTo>
                  <a:cubicBezTo>
                    <a:pt x="9121" y="2167467"/>
                    <a:pt x="5964" y="2166159"/>
                    <a:pt x="3636" y="2163831"/>
                  </a:cubicBezTo>
                  <a:cubicBezTo>
                    <a:pt x="1308" y="2161503"/>
                    <a:pt x="0" y="2158346"/>
                    <a:pt x="0" y="2155053"/>
                  </a:cubicBezTo>
                  <a:lnTo>
                    <a:pt x="0" y="12413"/>
                  </a:lnTo>
                  <a:cubicBezTo>
                    <a:pt x="0" y="9121"/>
                    <a:pt x="1308" y="5964"/>
                    <a:pt x="3636" y="3636"/>
                  </a:cubicBezTo>
                  <a:cubicBezTo>
                    <a:pt x="5964" y="1308"/>
                    <a:pt x="9121" y="0"/>
                    <a:pt x="12413" y="0"/>
                  </a:cubicBezTo>
                  <a:close/>
                </a:path>
              </a:pathLst>
            </a:custGeom>
            <a:solidFill>
              <a:srgbClr val="FFFFFF">
                <a:alpha val="86667"/>
              </a:srgbClr>
            </a:solidFill>
          </p:spPr>
          <p:txBody>
            <a:bodyPr/>
            <a:lstStyle/>
            <a:p>
              <a:endParaRPr lang="en-US" sz="1200"/>
            </a:p>
          </p:txBody>
        </p:sp>
        <p:sp>
          <p:nvSpPr>
            <p:cNvPr id="11" name="TextBox 6">
              <a:extLst>
                <a:ext uri="{FF2B5EF4-FFF2-40B4-BE49-F238E27FC236}">
                  <a16:creationId xmlns:a16="http://schemas.microsoft.com/office/drawing/2014/main" id="{E11E9838-C2B4-34C7-E10F-9F2D81B3997C}"/>
                </a:ext>
              </a:extLst>
            </p:cNvPr>
            <p:cNvSpPr txBox="1"/>
            <p:nvPr/>
          </p:nvSpPr>
          <p:spPr>
            <a:xfrm>
              <a:off x="0" y="-19050"/>
              <a:ext cx="4106471" cy="2186517"/>
            </a:xfrm>
            <a:prstGeom prst="rect">
              <a:avLst/>
            </a:prstGeom>
          </p:spPr>
          <p:txBody>
            <a:bodyPr lIns="33867" tIns="33867" rIns="33867" bIns="33867" rtlCol="0" anchor="ctr"/>
            <a:lstStyle/>
            <a:p>
              <a:pPr algn="ctr">
                <a:lnSpc>
                  <a:spcPts val="1906"/>
                </a:lnSpc>
              </a:pPr>
              <a:endParaRPr sz="1200"/>
            </a:p>
          </p:txBody>
        </p:sp>
      </p:grpSp>
      <p:sp>
        <p:nvSpPr>
          <p:cNvPr id="2" name="Title 1">
            <a:extLst>
              <a:ext uri="{FF2B5EF4-FFF2-40B4-BE49-F238E27FC236}">
                <a16:creationId xmlns:a16="http://schemas.microsoft.com/office/drawing/2014/main" id="{5FB9FC9C-0265-D41B-1BB0-9D4D98DF6A14}"/>
              </a:ext>
            </a:extLst>
          </p:cNvPr>
          <p:cNvSpPr>
            <a:spLocks noGrp="1"/>
          </p:cNvSpPr>
          <p:nvPr>
            <p:ph type="ctrTitle" hasCustomPrompt="1"/>
          </p:nvPr>
        </p:nvSpPr>
        <p:spPr>
          <a:xfrm>
            <a:off x="1524000" y="1325932"/>
            <a:ext cx="9144000" cy="741161"/>
          </a:xfrm>
        </p:spPr>
        <p:txBody>
          <a:bodyPr anchor="ctr" anchorCtr="0">
            <a:normAutofit/>
          </a:bodyPr>
          <a:lstStyle>
            <a:lvl1pPr algn="ctr">
              <a:defRPr sz="3000">
                <a:latin typeface="+mn-lt"/>
              </a:defRPr>
            </a:lvl1pPr>
          </a:lstStyle>
          <a:p>
            <a:r>
              <a:rPr lang="en-GB"/>
              <a:t>Title goes here</a:t>
            </a:r>
            <a:endParaRPr lang="en-US"/>
          </a:p>
        </p:txBody>
      </p:sp>
      <p:sp>
        <p:nvSpPr>
          <p:cNvPr id="3" name="Subtitle 2">
            <a:extLst>
              <a:ext uri="{FF2B5EF4-FFF2-40B4-BE49-F238E27FC236}">
                <a16:creationId xmlns:a16="http://schemas.microsoft.com/office/drawing/2014/main" id="{37ED7FBA-2B34-591B-A723-1341F7ED9159}"/>
              </a:ext>
            </a:extLst>
          </p:cNvPr>
          <p:cNvSpPr>
            <a:spLocks noGrp="1"/>
          </p:cNvSpPr>
          <p:nvPr>
            <p:ph type="subTitle" idx="1" hasCustomPrompt="1"/>
          </p:nvPr>
        </p:nvSpPr>
        <p:spPr>
          <a:xfrm>
            <a:off x="1524000" y="2576408"/>
            <a:ext cx="9144000" cy="2955660"/>
          </a:xfrm>
        </p:spPr>
        <p:txBody>
          <a:bodyPr>
            <a:normAutofit/>
          </a:bodyPr>
          <a:lstStyle>
            <a:lvl1pPr marL="0" indent="0" algn="ctr">
              <a:spcBef>
                <a:spcPts val="0"/>
              </a:spcBef>
              <a:buFont typeface="Arial" panose="020B0604020202020204" pitchFamily="34" charset="0"/>
              <a:buNone/>
              <a:defRPr sz="11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text</a:t>
            </a:r>
          </a:p>
        </p:txBody>
      </p:sp>
      <p:sp>
        <p:nvSpPr>
          <p:cNvPr id="12" name="Footer Placeholder 3">
            <a:extLst>
              <a:ext uri="{FF2B5EF4-FFF2-40B4-BE49-F238E27FC236}">
                <a16:creationId xmlns:a16="http://schemas.microsoft.com/office/drawing/2014/main" id="{4EB38DC1-4D62-7A35-28BA-E79DA76F8A7C}"/>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grpSp>
        <p:nvGrpSpPr>
          <p:cNvPr id="13" name="Graphic 7">
            <a:extLst>
              <a:ext uri="{FF2B5EF4-FFF2-40B4-BE49-F238E27FC236}">
                <a16:creationId xmlns:a16="http://schemas.microsoft.com/office/drawing/2014/main" id="{2E58A1C8-60FD-2F0E-1DB0-DD32F62992FA}"/>
              </a:ext>
            </a:extLst>
          </p:cNvPr>
          <p:cNvGrpSpPr/>
          <p:nvPr userDrawn="1"/>
        </p:nvGrpSpPr>
        <p:grpSpPr>
          <a:xfrm>
            <a:off x="511947" y="535410"/>
            <a:ext cx="326253" cy="292702"/>
            <a:chOff x="539997" y="539989"/>
            <a:chExt cx="326253" cy="292702"/>
          </a:xfrm>
          <a:solidFill>
            <a:schemeClr val="bg1"/>
          </a:solidFill>
        </p:grpSpPr>
        <p:sp>
          <p:nvSpPr>
            <p:cNvPr id="14" name="Freeform 13">
              <a:extLst>
                <a:ext uri="{FF2B5EF4-FFF2-40B4-BE49-F238E27FC236}">
                  <a16:creationId xmlns:a16="http://schemas.microsoft.com/office/drawing/2014/main" id="{9E9B43C6-1F5E-8708-6A7A-BAE2D3829C35}"/>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0E78CC0-11F8-12DA-77A7-687E20CCAA4D}"/>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4118731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Blank Content 4">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2A54FCB8-0163-889E-7C15-A01175DE12BC}"/>
              </a:ext>
            </a:extLst>
          </p:cNvPr>
          <p:cNvSpPr/>
          <p:nvPr userDrawn="1"/>
        </p:nvSpPr>
        <p:spPr>
          <a:xfrm>
            <a:off x="-2"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8" name="Rectangle 7">
            <a:extLst>
              <a:ext uri="{FF2B5EF4-FFF2-40B4-BE49-F238E27FC236}">
                <a16:creationId xmlns:a16="http://schemas.microsoft.com/office/drawing/2014/main" id="{08B5514F-A9ED-67C7-F7E3-FC596E1B172D}"/>
              </a:ext>
            </a:extLst>
          </p:cNvPr>
          <p:cNvSpPr/>
          <p:nvPr userDrawn="1"/>
        </p:nvSpPr>
        <p:spPr>
          <a:xfrm>
            <a:off x="-3" y="-54429"/>
            <a:ext cx="12191999" cy="6966857"/>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a:extLst>
              <a:ext uri="{FF2B5EF4-FFF2-40B4-BE49-F238E27FC236}">
                <a16:creationId xmlns:a16="http://schemas.microsoft.com/office/drawing/2014/main" id="{58DC88CB-477D-90E0-0C68-8EE0175FDA71}"/>
              </a:ext>
            </a:extLst>
          </p:cNvPr>
          <p:cNvGrpSpPr/>
          <p:nvPr userDrawn="1"/>
        </p:nvGrpSpPr>
        <p:grpSpPr>
          <a:xfrm>
            <a:off x="1005204" y="693205"/>
            <a:ext cx="10181589" cy="5483593"/>
            <a:chOff x="0" y="-19050"/>
            <a:chExt cx="4106471" cy="2186517"/>
          </a:xfrm>
        </p:grpSpPr>
        <p:sp>
          <p:nvSpPr>
            <p:cNvPr id="10" name="Freeform 5">
              <a:extLst>
                <a:ext uri="{FF2B5EF4-FFF2-40B4-BE49-F238E27FC236}">
                  <a16:creationId xmlns:a16="http://schemas.microsoft.com/office/drawing/2014/main" id="{E170D5EF-5834-C288-07C8-0900B8B4E2DA}"/>
                </a:ext>
              </a:extLst>
            </p:cNvPr>
            <p:cNvSpPr/>
            <p:nvPr/>
          </p:nvSpPr>
          <p:spPr>
            <a:xfrm>
              <a:off x="0" y="0"/>
              <a:ext cx="4106471" cy="2167467"/>
            </a:xfrm>
            <a:custGeom>
              <a:avLst/>
              <a:gdLst/>
              <a:ahLst/>
              <a:cxnLst/>
              <a:rect l="l" t="t" r="r" b="b"/>
              <a:pathLst>
                <a:path w="4106471" h="2167467">
                  <a:moveTo>
                    <a:pt x="12413" y="0"/>
                  </a:moveTo>
                  <a:lnTo>
                    <a:pt x="4094058" y="0"/>
                  </a:lnTo>
                  <a:cubicBezTo>
                    <a:pt x="4100914" y="0"/>
                    <a:pt x="4106471" y="5558"/>
                    <a:pt x="4106471" y="12413"/>
                  </a:cubicBezTo>
                  <a:lnTo>
                    <a:pt x="4106471" y="2155053"/>
                  </a:lnTo>
                  <a:cubicBezTo>
                    <a:pt x="4106471" y="2158346"/>
                    <a:pt x="4105164" y="2161503"/>
                    <a:pt x="4102836" y="2163831"/>
                  </a:cubicBezTo>
                  <a:cubicBezTo>
                    <a:pt x="4100507" y="2166159"/>
                    <a:pt x="4097350" y="2167467"/>
                    <a:pt x="4094058" y="2167467"/>
                  </a:cubicBezTo>
                  <a:lnTo>
                    <a:pt x="12413" y="2167467"/>
                  </a:lnTo>
                  <a:cubicBezTo>
                    <a:pt x="9121" y="2167467"/>
                    <a:pt x="5964" y="2166159"/>
                    <a:pt x="3636" y="2163831"/>
                  </a:cubicBezTo>
                  <a:cubicBezTo>
                    <a:pt x="1308" y="2161503"/>
                    <a:pt x="0" y="2158346"/>
                    <a:pt x="0" y="2155053"/>
                  </a:cubicBezTo>
                  <a:lnTo>
                    <a:pt x="0" y="12413"/>
                  </a:lnTo>
                  <a:cubicBezTo>
                    <a:pt x="0" y="9121"/>
                    <a:pt x="1308" y="5964"/>
                    <a:pt x="3636" y="3636"/>
                  </a:cubicBezTo>
                  <a:cubicBezTo>
                    <a:pt x="5964" y="1308"/>
                    <a:pt x="9121" y="0"/>
                    <a:pt x="12413" y="0"/>
                  </a:cubicBezTo>
                  <a:close/>
                </a:path>
              </a:pathLst>
            </a:custGeom>
            <a:solidFill>
              <a:srgbClr val="FFFFFF">
                <a:alpha val="86667"/>
              </a:srgbClr>
            </a:solidFill>
          </p:spPr>
          <p:txBody>
            <a:bodyPr/>
            <a:lstStyle/>
            <a:p>
              <a:endParaRPr lang="en-US" sz="1200" dirty="0"/>
            </a:p>
          </p:txBody>
        </p:sp>
        <p:sp>
          <p:nvSpPr>
            <p:cNvPr id="11" name="TextBox 6">
              <a:extLst>
                <a:ext uri="{FF2B5EF4-FFF2-40B4-BE49-F238E27FC236}">
                  <a16:creationId xmlns:a16="http://schemas.microsoft.com/office/drawing/2014/main" id="{E11E9838-C2B4-34C7-E10F-9F2D81B3997C}"/>
                </a:ext>
              </a:extLst>
            </p:cNvPr>
            <p:cNvSpPr txBox="1"/>
            <p:nvPr/>
          </p:nvSpPr>
          <p:spPr>
            <a:xfrm>
              <a:off x="0" y="-19050"/>
              <a:ext cx="4106471" cy="2186517"/>
            </a:xfrm>
            <a:prstGeom prst="rect">
              <a:avLst/>
            </a:prstGeom>
          </p:spPr>
          <p:txBody>
            <a:bodyPr lIns="33867" tIns="33867" rIns="33867" bIns="33867" rtlCol="0" anchor="ctr"/>
            <a:lstStyle/>
            <a:p>
              <a:pPr algn="ctr">
                <a:lnSpc>
                  <a:spcPts val="1906"/>
                </a:lnSpc>
              </a:pPr>
              <a:endParaRPr sz="1200"/>
            </a:p>
          </p:txBody>
        </p:sp>
      </p:grpSp>
      <p:sp>
        <p:nvSpPr>
          <p:cNvPr id="2" name="Title 1">
            <a:extLst>
              <a:ext uri="{FF2B5EF4-FFF2-40B4-BE49-F238E27FC236}">
                <a16:creationId xmlns:a16="http://schemas.microsoft.com/office/drawing/2014/main" id="{5FB9FC9C-0265-D41B-1BB0-9D4D98DF6A14}"/>
              </a:ext>
            </a:extLst>
          </p:cNvPr>
          <p:cNvSpPr>
            <a:spLocks noGrp="1"/>
          </p:cNvSpPr>
          <p:nvPr>
            <p:ph type="ctrTitle" hasCustomPrompt="1"/>
          </p:nvPr>
        </p:nvSpPr>
        <p:spPr>
          <a:xfrm>
            <a:off x="1524000" y="1325932"/>
            <a:ext cx="9144000" cy="741161"/>
          </a:xfrm>
        </p:spPr>
        <p:txBody>
          <a:bodyPr anchor="ctr" anchorCtr="0">
            <a:normAutofit/>
          </a:bodyPr>
          <a:lstStyle>
            <a:lvl1pPr algn="ctr">
              <a:defRPr sz="3000">
                <a:latin typeface="+mn-lt"/>
              </a:defRPr>
            </a:lvl1pPr>
          </a:lstStyle>
          <a:p>
            <a:r>
              <a:rPr lang="en-GB"/>
              <a:t>Title goes here</a:t>
            </a:r>
            <a:endParaRPr lang="en-US"/>
          </a:p>
        </p:txBody>
      </p:sp>
      <p:sp>
        <p:nvSpPr>
          <p:cNvPr id="3" name="Subtitle 2">
            <a:extLst>
              <a:ext uri="{FF2B5EF4-FFF2-40B4-BE49-F238E27FC236}">
                <a16:creationId xmlns:a16="http://schemas.microsoft.com/office/drawing/2014/main" id="{37ED7FBA-2B34-591B-A723-1341F7ED9159}"/>
              </a:ext>
            </a:extLst>
          </p:cNvPr>
          <p:cNvSpPr>
            <a:spLocks noGrp="1"/>
          </p:cNvSpPr>
          <p:nvPr>
            <p:ph type="subTitle" idx="1" hasCustomPrompt="1"/>
          </p:nvPr>
        </p:nvSpPr>
        <p:spPr>
          <a:xfrm>
            <a:off x="1524000" y="2576408"/>
            <a:ext cx="9144000" cy="2955660"/>
          </a:xfrm>
        </p:spPr>
        <p:txBody>
          <a:bodyPr>
            <a:normAutofit/>
          </a:bodyPr>
          <a:lstStyle>
            <a:lvl1pPr marL="0" indent="0" algn="ctr">
              <a:spcBef>
                <a:spcPts val="0"/>
              </a:spcBef>
              <a:buFont typeface="Arial" panose="020B0604020202020204" pitchFamily="34" charset="0"/>
              <a:buNone/>
              <a:defRPr sz="11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text</a:t>
            </a:r>
          </a:p>
        </p:txBody>
      </p:sp>
      <p:sp>
        <p:nvSpPr>
          <p:cNvPr id="12" name="Footer Placeholder 3">
            <a:extLst>
              <a:ext uri="{FF2B5EF4-FFF2-40B4-BE49-F238E27FC236}">
                <a16:creationId xmlns:a16="http://schemas.microsoft.com/office/drawing/2014/main" id="{4EB38DC1-4D62-7A35-28BA-E79DA76F8A7C}"/>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grpSp>
        <p:nvGrpSpPr>
          <p:cNvPr id="13" name="Graphic 7">
            <a:extLst>
              <a:ext uri="{FF2B5EF4-FFF2-40B4-BE49-F238E27FC236}">
                <a16:creationId xmlns:a16="http://schemas.microsoft.com/office/drawing/2014/main" id="{2E58A1C8-60FD-2F0E-1DB0-DD32F62992FA}"/>
              </a:ext>
            </a:extLst>
          </p:cNvPr>
          <p:cNvGrpSpPr/>
          <p:nvPr userDrawn="1"/>
        </p:nvGrpSpPr>
        <p:grpSpPr>
          <a:xfrm>
            <a:off x="511947" y="535410"/>
            <a:ext cx="326253" cy="292702"/>
            <a:chOff x="539997" y="539989"/>
            <a:chExt cx="326253" cy="292702"/>
          </a:xfrm>
          <a:solidFill>
            <a:schemeClr val="bg1"/>
          </a:solidFill>
        </p:grpSpPr>
        <p:sp>
          <p:nvSpPr>
            <p:cNvPr id="14" name="Freeform 13">
              <a:extLst>
                <a:ext uri="{FF2B5EF4-FFF2-40B4-BE49-F238E27FC236}">
                  <a16:creationId xmlns:a16="http://schemas.microsoft.com/office/drawing/2014/main" id="{9E9B43C6-1F5E-8708-6A7A-BAE2D3829C35}"/>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0E78CC0-11F8-12DA-77A7-687E20CCAA4D}"/>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12125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6" name="Picture 5" descr="A group of people sitting around a table&#10;&#10;AI-generated content may be incorrect.">
            <a:extLst>
              <a:ext uri="{FF2B5EF4-FFF2-40B4-BE49-F238E27FC236}">
                <a16:creationId xmlns:a16="http://schemas.microsoft.com/office/drawing/2014/main" id="{C5B358CC-E434-BEA5-2090-B383FCE65645}"/>
              </a:ext>
            </a:extLst>
          </p:cNvPr>
          <p:cNvPicPr>
            <a:picLocks noChangeAspect="1"/>
          </p:cNvPicPr>
          <p:nvPr userDrawn="1"/>
        </p:nvPicPr>
        <p:blipFill>
          <a:blip r:embed="rId2"/>
          <a:srcRect l="223" t="5751" r="22405" b="25377"/>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EB23D1B-ADF9-DCB5-465F-6618E88DA09C}"/>
              </a:ext>
            </a:extLst>
          </p:cNvPr>
          <p:cNvSpPr/>
          <p:nvPr userDrawn="1"/>
        </p:nvSpPr>
        <p:spPr>
          <a:xfrm>
            <a:off x="1" y="1089000"/>
            <a:ext cx="7920000" cy="4680000"/>
          </a:xfrm>
          <a:prstGeom prst="rect">
            <a:avLst/>
          </a:prstGeom>
          <a:solidFill>
            <a:schemeClr val="bg1"/>
          </a:solidFill>
          <a:ln>
            <a:noFill/>
          </a:ln>
          <a:effectLst>
            <a:outerShdw blurRad="635000" dist="508174" dir="2700000" algn="tl" rotWithShape="0">
              <a:prstClr val="black">
                <a:alpha val="595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;0-8i9</a:t>
            </a:r>
          </a:p>
        </p:txBody>
      </p:sp>
      <p:sp>
        <p:nvSpPr>
          <p:cNvPr id="9" name="Rectangle 8">
            <a:extLst>
              <a:ext uri="{FF2B5EF4-FFF2-40B4-BE49-F238E27FC236}">
                <a16:creationId xmlns:a16="http://schemas.microsoft.com/office/drawing/2014/main" id="{145016BC-3317-B5F4-22F7-E9CD3F686772}"/>
              </a:ext>
            </a:extLst>
          </p:cNvPr>
          <p:cNvSpPr/>
          <p:nvPr userDrawn="1"/>
        </p:nvSpPr>
        <p:spPr>
          <a:xfrm>
            <a:off x="7856587" y="1089000"/>
            <a:ext cx="98585" cy="4680000"/>
          </a:xfrm>
          <a:prstGeom prst="rect">
            <a:avLst/>
          </a:prstGeom>
          <a:solidFill>
            <a:srgbClr val="660099"/>
          </a:solidFill>
          <a:ln>
            <a:solidFill>
              <a:srgbClr val="66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5">
            <a:extLst>
              <a:ext uri="{FF2B5EF4-FFF2-40B4-BE49-F238E27FC236}">
                <a16:creationId xmlns:a16="http://schemas.microsoft.com/office/drawing/2014/main" id="{F4C2D8C6-51EC-3E92-4FDE-F0039CFB8D0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720000" y="1800000"/>
            <a:ext cx="2520000" cy="458309"/>
          </a:xfrm>
          <a:prstGeom prst="rect">
            <a:avLst/>
          </a:prstGeom>
        </p:spPr>
      </p:pic>
      <p:sp>
        <p:nvSpPr>
          <p:cNvPr id="19" name="Text Placeholder 18">
            <a:extLst>
              <a:ext uri="{FF2B5EF4-FFF2-40B4-BE49-F238E27FC236}">
                <a16:creationId xmlns:a16="http://schemas.microsoft.com/office/drawing/2014/main" id="{7A471214-4E7D-DA8C-1830-2CCEF7675C46}"/>
              </a:ext>
            </a:extLst>
          </p:cNvPr>
          <p:cNvSpPr>
            <a:spLocks noGrp="1"/>
          </p:cNvSpPr>
          <p:nvPr>
            <p:ph type="body" sz="quarter" idx="10" hasCustomPrompt="1"/>
          </p:nvPr>
        </p:nvSpPr>
        <p:spPr>
          <a:xfrm>
            <a:off x="719897" y="2969309"/>
            <a:ext cx="5781777" cy="1031875"/>
          </a:xfrm>
        </p:spPr>
        <p:txBody>
          <a:bodyPr wrap="square" lIns="0" tIns="0" rIns="0" anchor="t" anchorCtr="0">
            <a:normAutofit/>
          </a:bodyPr>
          <a:lstStyle>
            <a:lvl1pPr marL="0" indent="0">
              <a:lnSpc>
                <a:spcPct val="100000"/>
              </a:lnSpc>
              <a:buNone/>
              <a:defRPr sz="3000" b="1">
                <a:solidFill>
                  <a:srgbClr val="660099"/>
                </a:solidFill>
                <a:latin typeface="+mn-lt"/>
              </a:defRPr>
            </a:lvl1pPr>
            <a:lvl2pPr marL="457200" indent="0" algn="l">
              <a:lnSpc>
                <a:spcPct val="100000"/>
              </a:lnSpc>
              <a:buNone/>
              <a:defRPr sz="3000" b="0">
                <a:solidFill>
                  <a:srgbClr val="660099"/>
                </a:solidFill>
              </a:defRPr>
            </a:lvl2pPr>
          </a:lstStyle>
          <a:p>
            <a:pPr lvl="0"/>
            <a:r>
              <a:rPr lang="en-US"/>
              <a:t>World leader in the use of AI to </a:t>
            </a:r>
            <a:r>
              <a:rPr lang="en-US" err="1"/>
              <a:t>optimise</a:t>
            </a:r>
            <a:r>
              <a:rPr lang="en-US"/>
              <a:t> people performance.</a:t>
            </a:r>
          </a:p>
        </p:txBody>
      </p:sp>
      <p:sp>
        <p:nvSpPr>
          <p:cNvPr id="21" name="Text Placeholder 20">
            <a:extLst>
              <a:ext uri="{FF2B5EF4-FFF2-40B4-BE49-F238E27FC236}">
                <a16:creationId xmlns:a16="http://schemas.microsoft.com/office/drawing/2014/main" id="{F20B5659-69CE-EA63-30E0-59D5DB301B47}"/>
              </a:ext>
            </a:extLst>
          </p:cNvPr>
          <p:cNvSpPr>
            <a:spLocks noGrp="1"/>
          </p:cNvSpPr>
          <p:nvPr>
            <p:ph type="body" sz="quarter" idx="11" hasCustomPrompt="1"/>
          </p:nvPr>
        </p:nvSpPr>
        <p:spPr>
          <a:xfrm>
            <a:off x="719138" y="4162425"/>
            <a:ext cx="5783262" cy="1370867"/>
          </a:xfrm>
        </p:spPr>
        <p:txBody>
          <a:bodyPr lIns="0" tIns="0">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400">
                <a:solidFill>
                  <a:srgbClr val="1F203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a:solidFill>
                  <a:schemeClr val="tx2"/>
                </a:solidFill>
                <a:ea typeface="Open Sans Light" panose="020B0306030504020204" pitchFamily="34" charset="0"/>
                <a:cs typeface="Open Sans Light" panose="020B0306030504020204" pitchFamily="34" charset="0"/>
              </a:rPr>
              <a:t>We financially guarantee your employees will learn and retain what you have trained them and provide you best-in-class evidence of such at the click of a button.</a:t>
            </a:r>
          </a:p>
        </p:txBody>
      </p:sp>
    </p:spTree>
    <p:extLst>
      <p:ext uri="{BB962C8B-B14F-4D97-AF65-F5344CB8AC3E}">
        <p14:creationId xmlns:p14="http://schemas.microsoft.com/office/powerpoint/2010/main" val="18818531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Blank Content 5">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E3DD432-2B69-D3D1-3EB5-804B0368401E}"/>
              </a:ext>
            </a:extLst>
          </p:cNvPr>
          <p:cNvSpPr/>
          <p:nvPr userDrawn="1"/>
        </p:nvSpPr>
        <p:spPr>
          <a:xfrm>
            <a:off x="0" y="1"/>
            <a:ext cx="12192000" cy="685594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49" t="30" r="-1743" b="-30"/>
            </a:stretch>
          </a:blipFill>
        </p:spPr>
        <p:txBody>
          <a:bodyPr/>
          <a:lstStyle/>
          <a:p>
            <a:endParaRPr lang="en-US"/>
          </a:p>
        </p:txBody>
      </p:sp>
      <p:sp>
        <p:nvSpPr>
          <p:cNvPr id="7" name="Rectangle 6">
            <a:extLst>
              <a:ext uri="{FF2B5EF4-FFF2-40B4-BE49-F238E27FC236}">
                <a16:creationId xmlns:a16="http://schemas.microsoft.com/office/drawing/2014/main" id="{E7BECD96-9BA9-B57F-5F81-9E462ACC8EFC}"/>
              </a:ext>
            </a:extLst>
          </p:cNvPr>
          <p:cNvSpPr/>
          <p:nvPr userDrawn="1"/>
        </p:nvSpPr>
        <p:spPr>
          <a:xfrm>
            <a:off x="-3" y="0"/>
            <a:ext cx="12191999" cy="6858000"/>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a:extLst>
              <a:ext uri="{FF2B5EF4-FFF2-40B4-BE49-F238E27FC236}">
                <a16:creationId xmlns:a16="http://schemas.microsoft.com/office/drawing/2014/main" id="{58DC88CB-477D-90E0-0C68-8EE0175FDA71}"/>
              </a:ext>
            </a:extLst>
          </p:cNvPr>
          <p:cNvGrpSpPr/>
          <p:nvPr userDrawn="1"/>
        </p:nvGrpSpPr>
        <p:grpSpPr>
          <a:xfrm>
            <a:off x="3590027" y="1152355"/>
            <a:ext cx="7954991" cy="4499500"/>
            <a:chOff x="0" y="-19050"/>
            <a:chExt cx="4106471" cy="2186517"/>
          </a:xfrm>
        </p:grpSpPr>
        <p:sp>
          <p:nvSpPr>
            <p:cNvPr id="10" name="Freeform 5">
              <a:extLst>
                <a:ext uri="{FF2B5EF4-FFF2-40B4-BE49-F238E27FC236}">
                  <a16:creationId xmlns:a16="http://schemas.microsoft.com/office/drawing/2014/main" id="{E170D5EF-5834-C288-07C8-0900B8B4E2DA}"/>
                </a:ext>
              </a:extLst>
            </p:cNvPr>
            <p:cNvSpPr/>
            <p:nvPr/>
          </p:nvSpPr>
          <p:spPr>
            <a:xfrm>
              <a:off x="206974" y="-4629"/>
              <a:ext cx="3722116" cy="2167467"/>
            </a:xfrm>
            <a:custGeom>
              <a:avLst/>
              <a:gdLst/>
              <a:ahLst/>
              <a:cxnLst/>
              <a:rect l="l" t="t" r="r" b="b"/>
              <a:pathLst>
                <a:path w="4106471" h="2167467">
                  <a:moveTo>
                    <a:pt x="12413" y="0"/>
                  </a:moveTo>
                  <a:lnTo>
                    <a:pt x="4094058" y="0"/>
                  </a:lnTo>
                  <a:cubicBezTo>
                    <a:pt x="4100914" y="0"/>
                    <a:pt x="4106471" y="5558"/>
                    <a:pt x="4106471" y="12413"/>
                  </a:cubicBezTo>
                  <a:lnTo>
                    <a:pt x="4106471" y="2155053"/>
                  </a:lnTo>
                  <a:cubicBezTo>
                    <a:pt x="4106471" y="2158346"/>
                    <a:pt x="4105164" y="2161503"/>
                    <a:pt x="4102836" y="2163831"/>
                  </a:cubicBezTo>
                  <a:cubicBezTo>
                    <a:pt x="4100507" y="2166159"/>
                    <a:pt x="4097350" y="2167467"/>
                    <a:pt x="4094058" y="2167467"/>
                  </a:cubicBezTo>
                  <a:lnTo>
                    <a:pt x="12413" y="2167467"/>
                  </a:lnTo>
                  <a:cubicBezTo>
                    <a:pt x="9121" y="2167467"/>
                    <a:pt x="5964" y="2166159"/>
                    <a:pt x="3636" y="2163831"/>
                  </a:cubicBezTo>
                  <a:cubicBezTo>
                    <a:pt x="1308" y="2161503"/>
                    <a:pt x="0" y="2158346"/>
                    <a:pt x="0" y="2155053"/>
                  </a:cubicBezTo>
                  <a:lnTo>
                    <a:pt x="0" y="12413"/>
                  </a:lnTo>
                  <a:cubicBezTo>
                    <a:pt x="0" y="9121"/>
                    <a:pt x="1308" y="5964"/>
                    <a:pt x="3636" y="3636"/>
                  </a:cubicBezTo>
                  <a:cubicBezTo>
                    <a:pt x="5964" y="1308"/>
                    <a:pt x="9121" y="0"/>
                    <a:pt x="12413" y="0"/>
                  </a:cubicBezTo>
                  <a:close/>
                </a:path>
              </a:pathLst>
            </a:custGeom>
            <a:solidFill>
              <a:srgbClr val="FFFFFF">
                <a:alpha val="86667"/>
              </a:srgbClr>
            </a:solidFill>
          </p:spPr>
          <p:txBody>
            <a:bodyPr/>
            <a:lstStyle/>
            <a:p>
              <a:endParaRPr lang="en-US" sz="1200"/>
            </a:p>
          </p:txBody>
        </p:sp>
        <p:sp>
          <p:nvSpPr>
            <p:cNvPr id="11" name="TextBox 6">
              <a:extLst>
                <a:ext uri="{FF2B5EF4-FFF2-40B4-BE49-F238E27FC236}">
                  <a16:creationId xmlns:a16="http://schemas.microsoft.com/office/drawing/2014/main" id="{E11E9838-C2B4-34C7-E10F-9F2D81B3997C}"/>
                </a:ext>
              </a:extLst>
            </p:cNvPr>
            <p:cNvSpPr txBox="1"/>
            <p:nvPr/>
          </p:nvSpPr>
          <p:spPr>
            <a:xfrm>
              <a:off x="0" y="-19050"/>
              <a:ext cx="4106471" cy="2186517"/>
            </a:xfrm>
            <a:prstGeom prst="rect">
              <a:avLst/>
            </a:prstGeom>
          </p:spPr>
          <p:txBody>
            <a:bodyPr lIns="33867" tIns="33867" rIns="33867" bIns="33867" rtlCol="0" anchor="ctr"/>
            <a:lstStyle/>
            <a:p>
              <a:pPr algn="ctr">
                <a:lnSpc>
                  <a:spcPts val="1906"/>
                </a:lnSpc>
              </a:pPr>
              <a:endParaRPr sz="1200"/>
            </a:p>
          </p:txBody>
        </p:sp>
      </p:grpSp>
      <p:sp>
        <p:nvSpPr>
          <p:cNvPr id="12" name="Footer Placeholder 3">
            <a:extLst>
              <a:ext uri="{FF2B5EF4-FFF2-40B4-BE49-F238E27FC236}">
                <a16:creationId xmlns:a16="http://schemas.microsoft.com/office/drawing/2014/main" id="{4EB38DC1-4D62-7A35-28BA-E79DA76F8A7C}"/>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grpSp>
        <p:nvGrpSpPr>
          <p:cNvPr id="13" name="Graphic 7">
            <a:extLst>
              <a:ext uri="{FF2B5EF4-FFF2-40B4-BE49-F238E27FC236}">
                <a16:creationId xmlns:a16="http://schemas.microsoft.com/office/drawing/2014/main" id="{2E58A1C8-60FD-2F0E-1DB0-DD32F62992FA}"/>
              </a:ext>
            </a:extLst>
          </p:cNvPr>
          <p:cNvGrpSpPr/>
          <p:nvPr userDrawn="1"/>
        </p:nvGrpSpPr>
        <p:grpSpPr>
          <a:xfrm>
            <a:off x="511947" y="535410"/>
            <a:ext cx="326253" cy="292702"/>
            <a:chOff x="539997" y="539989"/>
            <a:chExt cx="326253" cy="292702"/>
          </a:xfrm>
          <a:solidFill>
            <a:schemeClr val="bg1"/>
          </a:solidFill>
        </p:grpSpPr>
        <p:sp>
          <p:nvSpPr>
            <p:cNvPr id="14" name="Freeform 13">
              <a:extLst>
                <a:ext uri="{FF2B5EF4-FFF2-40B4-BE49-F238E27FC236}">
                  <a16:creationId xmlns:a16="http://schemas.microsoft.com/office/drawing/2014/main" id="{9E9B43C6-1F5E-8708-6A7A-BAE2D3829C35}"/>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0E78CC0-11F8-12DA-77A7-687E20CCAA4D}"/>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5FB9FC9C-0265-D41B-1BB0-9D4D98DF6A14}"/>
              </a:ext>
            </a:extLst>
          </p:cNvPr>
          <p:cNvSpPr>
            <a:spLocks noGrp="1"/>
          </p:cNvSpPr>
          <p:nvPr>
            <p:ph type="ctrTitle" hasCustomPrompt="1"/>
          </p:nvPr>
        </p:nvSpPr>
        <p:spPr>
          <a:xfrm>
            <a:off x="4275827" y="1482125"/>
            <a:ext cx="6657435" cy="741161"/>
          </a:xfrm>
        </p:spPr>
        <p:txBody>
          <a:bodyPr anchor="ctr" anchorCtr="0">
            <a:normAutofit/>
          </a:bodyPr>
          <a:lstStyle>
            <a:lvl1pPr algn="ctr">
              <a:defRPr sz="3000">
                <a:latin typeface="+mn-lt"/>
              </a:defRPr>
            </a:lvl1pPr>
          </a:lstStyle>
          <a:p>
            <a:r>
              <a:rPr lang="en-GB"/>
              <a:t>Title goes here</a:t>
            </a:r>
            <a:endParaRPr lang="en-US"/>
          </a:p>
        </p:txBody>
      </p:sp>
      <p:sp>
        <p:nvSpPr>
          <p:cNvPr id="3" name="Subtitle 2">
            <a:extLst>
              <a:ext uri="{FF2B5EF4-FFF2-40B4-BE49-F238E27FC236}">
                <a16:creationId xmlns:a16="http://schemas.microsoft.com/office/drawing/2014/main" id="{37ED7FBA-2B34-591B-A723-1341F7ED9159}"/>
              </a:ext>
            </a:extLst>
          </p:cNvPr>
          <p:cNvSpPr>
            <a:spLocks noGrp="1"/>
          </p:cNvSpPr>
          <p:nvPr>
            <p:ph type="subTitle" idx="1" hasCustomPrompt="1"/>
          </p:nvPr>
        </p:nvSpPr>
        <p:spPr>
          <a:xfrm>
            <a:off x="4275827" y="2388485"/>
            <a:ext cx="6657435" cy="2955660"/>
          </a:xfrm>
        </p:spPr>
        <p:txBody>
          <a:bodyPr>
            <a:normAutofit/>
          </a:bodyPr>
          <a:lstStyle>
            <a:lvl1pPr marL="0" indent="0" algn="ctr">
              <a:spcBef>
                <a:spcPts val="0"/>
              </a:spcBef>
              <a:buFont typeface="Arial" panose="020B0604020202020204" pitchFamily="34" charset="0"/>
              <a:buNone/>
              <a:defRPr sz="11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text</a:t>
            </a:r>
          </a:p>
        </p:txBody>
      </p:sp>
    </p:spTree>
    <p:extLst>
      <p:ext uri="{BB962C8B-B14F-4D97-AF65-F5344CB8AC3E}">
        <p14:creationId xmlns:p14="http://schemas.microsoft.com/office/powerpoint/2010/main" val="511269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Blank Content 6">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E3DD432-2B69-D3D1-3EB5-804B0368401E}"/>
              </a:ext>
            </a:extLst>
          </p:cNvPr>
          <p:cNvSpPr/>
          <p:nvPr userDrawn="1"/>
        </p:nvSpPr>
        <p:spPr>
          <a:xfrm>
            <a:off x="0" y="1"/>
            <a:ext cx="12192000" cy="685594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702" t="-10162" b="-2540"/>
            </a:stretch>
          </a:blipFill>
        </p:spPr>
        <p:txBody>
          <a:bodyPr/>
          <a:lstStyle/>
          <a:p>
            <a:endParaRPr lang="en-US"/>
          </a:p>
        </p:txBody>
      </p:sp>
      <p:sp>
        <p:nvSpPr>
          <p:cNvPr id="7" name="Rectangle 6">
            <a:extLst>
              <a:ext uri="{FF2B5EF4-FFF2-40B4-BE49-F238E27FC236}">
                <a16:creationId xmlns:a16="http://schemas.microsoft.com/office/drawing/2014/main" id="{E7BECD96-9BA9-B57F-5F81-9E462ACC8EFC}"/>
              </a:ext>
            </a:extLst>
          </p:cNvPr>
          <p:cNvSpPr/>
          <p:nvPr userDrawn="1"/>
        </p:nvSpPr>
        <p:spPr>
          <a:xfrm>
            <a:off x="1" y="0"/>
            <a:ext cx="12191999" cy="6858000"/>
          </a:xfrm>
          <a:prstGeom prst="rect">
            <a:avLst/>
          </a:prstGeom>
          <a:gradFill>
            <a:gsLst>
              <a:gs pos="0">
                <a:schemeClr val="tx2">
                  <a:alpha val="70144"/>
                </a:schemeClr>
              </a:gs>
              <a:gs pos="100000">
                <a:schemeClr val="accent1">
                  <a:alpha val="69611"/>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a:extLst>
              <a:ext uri="{FF2B5EF4-FFF2-40B4-BE49-F238E27FC236}">
                <a16:creationId xmlns:a16="http://schemas.microsoft.com/office/drawing/2014/main" id="{58DC88CB-477D-90E0-0C68-8EE0175FDA71}"/>
              </a:ext>
            </a:extLst>
          </p:cNvPr>
          <p:cNvGrpSpPr/>
          <p:nvPr userDrawn="1"/>
        </p:nvGrpSpPr>
        <p:grpSpPr>
          <a:xfrm>
            <a:off x="2118504" y="1178224"/>
            <a:ext cx="7954991" cy="4499500"/>
            <a:chOff x="0" y="-19050"/>
            <a:chExt cx="4106471" cy="2186517"/>
          </a:xfrm>
        </p:grpSpPr>
        <p:sp>
          <p:nvSpPr>
            <p:cNvPr id="10" name="Freeform 5">
              <a:extLst>
                <a:ext uri="{FF2B5EF4-FFF2-40B4-BE49-F238E27FC236}">
                  <a16:creationId xmlns:a16="http://schemas.microsoft.com/office/drawing/2014/main" id="{E170D5EF-5834-C288-07C8-0900B8B4E2DA}"/>
                </a:ext>
              </a:extLst>
            </p:cNvPr>
            <p:cNvSpPr/>
            <p:nvPr/>
          </p:nvSpPr>
          <p:spPr>
            <a:xfrm>
              <a:off x="206974" y="-4629"/>
              <a:ext cx="3722116" cy="2167467"/>
            </a:xfrm>
            <a:custGeom>
              <a:avLst/>
              <a:gdLst/>
              <a:ahLst/>
              <a:cxnLst/>
              <a:rect l="l" t="t" r="r" b="b"/>
              <a:pathLst>
                <a:path w="4106471" h="2167467">
                  <a:moveTo>
                    <a:pt x="12413" y="0"/>
                  </a:moveTo>
                  <a:lnTo>
                    <a:pt x="4094058" y="0"/>
                  </a:lnTo>
                  <a:cubicBezTo>
                    <a:pt x="4100914" y="0"/>
                    <a:pt x="4106471" y="5558"/>
                    <a:pt x="4106471" y="12413"/>
                  </a:cubicBezTo>
                  <a:lnTo>
                    <a:pt x="4106471" y="2155053"/>
                  </a:lnTo>
                  <a:cubicBezTo>
                    <a:pt x="4106471" y="2158346"/>
                    <a:pt x="4105164" y="2161503"/>
                    <a:pt x="4102836" y="2163831"/>
                  </a:cubicBezTo>
                  <a:cubicBezTo>
                    <a:pt x="4100507" y="2166159"/>
                    <a:pt x="4097350" y="2167467"/>
                    <a:pt x="4094058" y="2167467"/>
                  </a:cubicBezTo>
                  <a:lnTo>
                    <a:pt x="12413" y="2167467"/>
                  </a:lnTo>
                  <a:cubicBezTo>
                    <a:pt x="9121" y="2167467"/>
                    <a:pt x="5964" y="2166159"/>
                    <a:pt x="3636" y="2163831"/>
                  </a:cubicBezTo>
                  <a:cubicBezTo>
                    <a:pt x="1308" y="2161503"/>
                    <a:pt x="0" y="2158346"/>
                    <a:pt x="0" y="2155053"/>
                  </a:cubicBezTo>
                  <a:lnTo>
                    <a:pt x="0" y="12413"/>
                  </a:lnTo>
                  <a:cubicBezTo>
                    <a:pt x="0" y="9121"/>
                    <a:pt x="1308" y="5964"/>
                    <a:pt x="3636" y="3636"/>
                  </a:cubicBezTo>
                  <a:cubicBezTo>
                    <a:pt x="5964" y="1308"/>
                    <a:pt x="9121" y="0"/>
                    <a:pt x="12413" y="0"/>
                  </a:cubicBezTo>
                  <a:close/>
                </a:path>
              </a:pathLst>
            </a:custGeom>
            <a:solidFill>
              <a:srgbClr val="FFFFFF">
                <a:alpha val="86667"/>
              </a:srgbClr>
            </a:solidFill>
          </p:spPr>
          <p:txBody>
            <a:bodyPr/>
            <a:lstStyle/>
            <a:p>
              <a:endParaRPr lang="en-US" sz="1200"/>
            </a:p>
          </p:txBody>
        </p:sp>
        <p:sp>
          <p:nvSpPr>
            <p:cNvPr id="11" name="TextBox 6">
              <a:extLst>
                <a:ext uri="{FF2B5EF4-FFF2-40B4-BE49-F238E27FC236}">
                  <a16:creationId xmlns:a16="http://schemas.microsoft.com/office/drawing/2014/main" id="{E11E9838-C2B4-34C7-E10F-9F2D81B3997C}"/>
                </a:ext>
              </a:extLst>
            </p:cNvPr>
            <p:cNvSpPr txBox="1"/>
            <p:nvPr/>
          </p:nvSpPr>
          <p:spPr>
            <a:xfrm>
              <a:off x="0" y="-19050"/>
              <a:ext cx="4106471" cy="2186517"/>
            </a:xfrm>
            <a:prstGeom prst="rect">
              <a:avLst/>
            </a:prstGeom>
          </p:spPr>
          <p:txBody>
            <a:bodyPr lIns="33867" tIns="33867" rIns="33867" bIns="33867" rtlCol="0" anchor="ctr"/>
            <a:lstStyle/>
            <a:p>
              <a:pPr algn="ctr">
                <a:lnSpc>
                  <a:spcPts val="1906"/>
                </a:lnSpc>
              </a:pPr>
              <a:endParaRPr sz="1200"/>
            </a:p>
          </p:txBody>
        </p:sp>
      </p:grpSp>
      <p:sp>
        <p:nvSpPr>
          <p:cNvPr id="12" name="Footer Placeholder 3">
            <a:extLst>
              <a:ext uri="{FF2B5EF4-FFF2-40B4-BE49-F238E27FC236}">
                <a16:creationId xmlns:a16="http://schemas.microsoft.com/office/drawing/2014/main" id="{4EB38DC1-4D62-7A35-28BA-E79DA76F8A7C}"/>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grpSp>
        <p:nvGrpSpPr>
          <p:cNvPr id="13" name="Graphic 7">
            <a:extLst>
              <a:ext uri="{FF2B5EF4-FFF2-40B4-BE49-F238E27FC236}">
                <a16:creationId xmlns:a16="http://schemas.microsoft.com/office/drawing/2014/main" id="{2E58A1C8-60FD-2F0E-1DB0-DD32F62992FA}"/>
              </a:ext>
            </a:extLst>
          </p:cNvPr>
          <p:cNvGrpSpPr/>
          <p:nvPr userDrawn="1"/>
        </p:nvGrpSpPr>
        <p:grpSpPr>
          <a:xfrm>
            <a:off x="511947" y="535410"/>
            <a:ext cx="326253" cy="292702"/>
            <a:chOff x="539997" y="539989"/>
            <a:chExt cx="326253" cy="292702"/>
          </a:xfrm>
          <a:solidFill>
            <a:schemeClr val="bg1"/>
          </a:solidFill>
        </p:grpSpPr>
        <p:sp>
          <p:nvSpPr>
            <p:cNvPr id="14" name="Freeform 13">
              <a:extLst>
                <a:ext uri="{FF2B5EF4-FFF2-40B4-BE49-F238E27FC236}">
                  <a16:creationId xmlns:a16="http://schemas.microsoft.com/office/drawing/2014/main" id="{9E9B43C6-1F5E-8708-6A7A-BAE2D3829C35}"/>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0E78CC0-11F8-12DA-77A7-687E20CCAA4D}"/>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5FB9FC9C-0265-D41B-1BB0-9D4D98DF6A14}"/>
              </a:ext>
            </a:extLst>
          </p:cNvPr>
          <p:cNvSpPr>
            <a:spLocks noGrp="1"/>
          </p:cNvSpPr>
          <p:nvPr>
            <p:ph type="ctrTitle" hasCustomPrompt="1"/>
          </p:nvPr>
        </p:nvSpPr>
        <p:spPr>
          <a:xfrm>
            <a:off x="2804304" y="1507994"/>
            <a:ext cx="6657435" cy="741161"/>
          </a:xfrm>
        </p:spPr>
        <p:txBody>
          <a:bodyPr anchor="ctr" anchorCtr="0">
            <a:normAutofit/>
          </a:bodyPr>
          <a:lstStyle>
            <a:lvl1pPr algn="ctr">
              <a:defRPr sz="3000">
                <a:latin typeface="+mn-lt"/>
              </a:defRPr>
            </a:lvl1pPr>
          </a:lstStyle>
          <a:p>
            <a:r>
              <a:rPr lang="en-GB"/>
              <a:t>Title goes here</a:t>
            </a:r>
            <a:endParaRPr lang="en-US"/>
          </a:p>
        </p:txBody>
      </p:sp>
      <p:sp>
        <p:nvSpPr>
          <p:cNvPr id="3" name="Subtitle 2">
            <a:extLst>
              <a:ext uri="{FF2B5EF4-FFF2-40B4-BE49-F238E27FC236}">
                <a16:creationId xmlns:a16="http://schemas.microsoft.com/office/drawing/2014/main" id="{37ED7FBA-2B34-591B-A723-1341F7ED9159}"/>
              </a:ext>
            </a:extLst>
          </p:cNvPr>
          <p:cNvSpPr>
            <a:spLocks noGrp="1"/>
          </p:cNvSpPr>
          <p:nvPr>
            <p:ph type="subTitle" idx="1" hasCustomPrompt="1"/>
          </p:nvPr>
        </p:nvSpPr>
        <p:spPr>
          <a:xfrm>
            <a:off x="2804304" y="2414354"/>
            <a:ext cx="6657435" cy="2955660"/>
          </a:xfrm>
        </p:spPr>
        <p:txBody>
          <a:bodyPr>
            <a:normAutofit/>
          </a:bodyPr>
          <a:lstStyle>
            <a:lvl1pPr marL="0" indent="0" algn="ctr">
              <a:spcBef>
                <a:spcPts val="0"/>
              </a:spcBef>
              <a:buFont typeface="Arial" panose="020B0604020202020204" pitchFamily="34" charset="0"/>
              <a:buNone/>
              <a:defRPr sz="11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text</a:t>
            </a:r>
          </a:p>
        </p:txBody>
      </p:sp>
    </p:spTree>
    <p:extLst>
      <p:ext uri="{BB962C8B-B14F-4D97-AF65-F5344CB8AC3E}">
        <p14:creationId xmlns:p14="http://schemas.microsoft.com/office/powerpoint/2010/main" val="42161254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Blank Content 7">
    <p:spTree>
      <p:nvGrpSpPr>
        <p:cNvPr id="1" name=""/>
        <p:cNvGrpSpPr/>
        <p:nvPr/>
      </p:nvGrpSpPr>
      <p:grpSpPr>
        <a:xfrm>
          <a:off x="0" y="0"/>
          <a:ext cx="0" cy="0"/>
          <a:chOff x="0" y="0"/>
          <a:chExt cx="0" cy="0"/>
        </a:xfrm>
      </p:grpSpPr>
      <p:pic>
        <p:nvPicPr>
          <p:cNvPr id="9" name="Picture 8" descr="Looking up view of a group of tall buildings&#10;&#10;AI-generated content may be incorrect.">
            <a:extLst>
              <a:ext uri="{FF2B5EF4-FFF2-40B4-BE49-F238E27FC236}">
                <a16:creationId xmlns:a16="http://schemas.microsoft.com/office/drawing/2014/main" id="{ACDA9C35-A61A-0834-55B4-0FDA6D96BB39}"/>
              </a:ext>
            </a:extLst>
          </p:cNvPr>
          <p:cNvPicPr>
            <a:picLocks noChangeAspect="1"/>
          </p:cNvPicPr>
          <p:nvPr userDrawn="1"/>
        </p:nvPicPr>
        <p:blipFill>
          <a:blip r:embed="rId2"/>
          <a:srcRect t="7849" b="40799"/>
          <a:stretch>
            <a:fillRect/>
          </a:stretch>
        </p:blipFill>
        <p:spPr>
          <a:xfrm>
            <a:off x="0" y="0"/>
            <a:ext cx="12192000" cy="4177531"/>
          </a:xfrm>
          <a:prstGeom prst="rect">
            <a:avLst/>
          </a:prstGeom>
        </p:spPr>
      </p:pic>
      <p:sp>
        <p:nvSpPr>
          <p:cNvPr id="10" name="Freeform 6">
            <a:extLst>
              <a:ext uri="{FF2B5EF4-FFF2-40B4-BE49-F238E27FC236}">
                <a16:creationId xmlns:a16="http://schemas.microsoft.com/office/drawing/2014/main" id="{4754A443-34FC-D3A4-FB58-6BF774E5EC04}"/>
              </a:ext>
            </a:extLst>
          </p:cNvPr>
          <p:cNvSpPr/>
          <p:nvPr userDrawn="1"/>
        </p:nvSpPr>
        <p:spPr>
          <a:xfrm>
            <a:off x="-1" y="-11593"/>
            <a:ext cx="12191999" cy="4189123"/>
          </a:xfrm>
          <a:custGeom>
            <a:avLst/>
            <a:gdLst/>
            <a:ahLst/>
            <a:cxnLst/>
            <a:rect l="l" t="t" r="r" b="b"/>
            <a:pathLst>
              <a:path w="19715671" h="5635360">
                <a:moveTo>
                  <a:pt x="0" y="0"/>
                </a:moveTo>
                <a:lnTo>
                  <a:pt x="19715671" y="0"/>
                </a:lnTo>
                <a:lnTo>
                  <a:pt x="19715671" y="5635361"/>
                </a:lnTo>
                <a:lnTo>
                  <a:pt x="0" y="5635361"/>
                </a:lnTo>
                <a:lnTo>
                  <a:pt x="0" y="0"/>
                </a:lnTo>
                <a:close/>
              </a:path>
            </a:pathLst>
          </a:custGeom>
          <a:blipFill>
            <a:blip r:embed="rId3"/>
            <a:stretch>
              <a:fillRect t="-48615" b="-48615"/>
            </a:stretch>
          </a:blipFill>
        </p:spPr>
        <p:txBody>
          <a:bodyPr/>
          <a:lstStyle/>
          <a:p>
            <a:endParaRPr lang="en-US" sz="1200"/>
          </a:p>
        </p:txBody>
      </p:sp>
      <p:sp>
        <p:nvSpPr>
          <p:cNvPr id="12" name="Footer Placeholder 3">
            <a:extLst>
              <a:ext uri="{FF2B5EF4-FFF2-40B4-BE49-F238E27FC236}">
                <a16:creationId xmlns:a16="http://schemas.microsoft.com/office/drawing/2014/main" id="{4EB38DC1-4D62-7A35-28BA-E79DA76F8A7C}"/>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tx2"/>
                </a:solidFill>
                <a:latin typeface="+mn-lt"/>
                <a:ea typeface="Open Sans Semibold" panose="020B0606030504020204" pitchFamily="34" charset="0"/>
                <a:cs typeface="Open Sans Semibold" panose="020B0606030504020204" pitchFamily="34" charset="0"/>
              </a:rPr>
              <a:t>© Elephants Don’t Forget </a:t>
            </a:r>
            <a:r>
              <a:rPr lang="en-US" sz="800">
                <a:solidFill>
                  <a:schemeClr val="tx2"/>
                </a:solidFill>
                <a:latin typeface="+mn-lt"/>
              </a:rPr>
              <a:t>| </a:t>
            </a:r>
            <a:r>
              <a:rPr lang="en-US" sz="800" err="1">
                <a:solidFill>
                  <a:schemeClr val="tx2"/>
                </a:solidFill>
                <a:latin typeface="+mn-lt"/>
              </a:rPr>
              <a:t>www.elephantsdontforget.com</a:t>
            </a:r>
            <a:r>
              <a:rPr lang="en-US" sz="800">
                <a:solidFill>
                  <a:schemeClr val="tx2"/>
                </a:solidFill>
                <a:latin typeface="+mn-lt"/>
              </a:rPr>
              <a:t> | Classification: Confidential</a:t>
            </a:r>
          </a:p>
        </p:txBody>
      </p:sp>
      <p:grpSp>
        <p:nvGrpSpPr>
          <p:cNvPr id="13" name="Graphic 7">
            <a:extLst>
              <a:ext uri="{FF2B5EF4-FFF2-40B4-BE49-F238E27FC236}">
                <a16:creationId xmlns:a16="http://schemas.microsoft.com/office/drawing/2014/main" id="{2E58A1C8-60FD-2F0E-1DB0-DD32F62992FA}"/>
              </a:ext>
            </a:extLst>
          </p:cNvPr>
          <p:cNvGrpSpPr/>
          <p:nvPr userDrawn="1"/>
        </p:nvGrpSpPr>
        <p:grpSpPr>
          <a:xfrm>
            <a:off x="511947" y="535410"/>
            <a:ext cx="326253" cy="292702"/>
            <a:chOff x="539997" y="539989"/>
            <a:chExt cx="326253" cy="292702"/>
          </a:xfrm>
          <a:solidFill>
            <a:schemeClr val="bg1"/>
          </a:solidFill>
        </p:grpSpPr>
        <p:sp>
          <p:nvSpPr>
            <p:cNvPr id="14" name="Freeform 13">
              <a:extLst>
                <a:ext uri="{FF2B5EF4-FFF2-40B4-BE49-F238E27FC236}">
                  <a16:creationId xmlns:a16="http://schemas.microsoft.com/office/drawing/2014/main" id="{9E9B43C6-1F5E-8708-6A7A-BAE2D3829C35}"/>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0E78CC0-11F8-12DA-77A7-687E20CCAA4D}"/>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12AC74E7-1C1D-D216-0A16-AD806A418B1E}"/>
              </a:ext>
            </a:extLst>
          </p:cNvPr>
          <p:cNvGrpSpPr/>
          <p:nvPr userDrawn="1"/>
        </p:nvGrpSpPr>
        <p:grpSpPr>
          <a:xfrm>
            <a:off x="2155526" y="1259834"/>
            <a:ext cx="7880949" cy="5104408"/>
            <a:chOff x="2155526" y="1259834"/>
            <a:chExt cx="7880949" cy="5104408"/>
          </a:xfrm>
        </p:grpSpPr>
        <p:sp>
          <p:nvSpPr>
            <p:cNvPr id="8" name="Freeform 2">
              <a:extLst>
                <a:ext uri="{FF2B5EF4-FFF2-40B4-BE49-F238E27FC236}">
                  <a16:creationId xmlns:a16="http://schemas.microsoft.com/office/drawing/2014/main" id="{0F6B60B7-26AC-B26F-CBB7-4C368CE67A98}"/>
                </a:ext>
              </a:extLst>
            </p:cNvPr>
            <p:cNvSpPr/>
            <p:nvPr userDrawn="1"/>
          </p:nvSpPr>
          <p:spPr>
            <a:xfrm>
              <a:off x="2155526" y="5490506"/>
              <a:ext cx="7799550" cy="873736"/>
            </a:xfrm>
            <a:custGeom>
              <a:avLst/>
              <a:gdLst/>
              <a:ahLst/>
              <a:cxnLst/>
              <a:rect l="l" t="t" r="r" b="b"/>
              <a:pathLst>
                <a:path w="11699325" h="1310604">
                  <a:moveTo>
                    <a:pt x="0" y="0"/>
                  </a:moveTo>
                  <a:lnTo>
                    <a:pt x="11699325" y="0"/>
                  </a:lnTo>
                  <a:lnTo>
                    <a:pt x="11699325" y="1310604"/>
                  </a:lnTo>
                  <a:lnTo>
                    <a:pt x="0" y="1310604"/>
                  </a:lnTo>
                  <a:lnTo>
                    <a:pt x="0" y="0"/>
                  </a:lnTo>
                  <a:close/>
                </a:path>
              </a:pathLst>
            </a:custGeom>
            <a:blipFill>
              <a:blip r:embed="rId4"/>
              <a:stretch>
                <a:fillRect t="-76301"/>
              </a:stretch>
            </a:blipFill>
          </p:spPr>
          <p:txBody>
            <a:bodyPr/>
            <a:lstStyle/>
            <a:p>
              <a:endParaRPr lang="en-US" sz="1200"/>
            </a:p>
          </p:txBody>
        </p:sp>
        <p:sp>
          <p:nvSpPr>
            <p:cNvPr id="16" name="Freeform 4">
              <a:extLst>
                <a:ext uri="{FF2B5EF4-FFF2-40B4-BE49-F238E27FC236}">
                  <a16:creationId xmlns:a16="http://schemas.microsoft.com/office/drawing/2014/main" id="{C2D801F2-FBF8-72B7-13ED-9582DEC1BBA7}"/>
                </a:ext>
              </a:extLst>
            </p:cNvPr>
            <p:cNvSpPr/>
            <p:nvPr userDrawn="1"/>
          </p:nvSpPr>
          <p:spPr>
            <a:xfrm>
              <a:off x="2155526" y="1259834"/>
              <a:ext cx="7880949" cy="4430726"/>
            </a:xfrm>
            <a:custGeom>
              <a:avLst/>
              <a:gdLst/>
              <a:ahLst/>
              <a:cxnLst/>
              <a:rect l="l" t="t" r="r" b="b"/>
              <a:pathLst>
                <a:path w="11821423" h="6646089">
                  <a:moveTo>
                    <a:pt x="0" y="0"/>
                  </a:moveTo>
                  <a:lnTo>
                    <a:pt x="11821424" y="0"/>
                  </a:lnTo>
                  <a:lnTo>
                    <a:pt x="11821424" y="6646089"/>
                  </a:lnTo>
                  <a:lnTo>
                    <a:pt x="0" y="6646089"/>
                  </a:lnTo>
                  <a:lnTo>
                    <a:pt x="0" y="0"/>
                  </a:lnTo>
                  <a:close/>
                </a:path>
              </a:pathLst>
            </a:custGeom>
            <a:solidFill>
              <a:schemeClr val="bg1"/>
            </a:solidFill>
            <a:effectLst>
              <a:outerShdw blurRad="419100" dist="139700" dir="2700000" algn="ctr" rotWithShape="0">
                <a:srgbClr val="000000">
                  <a:alpha val="40000"/>
                </a:srgbClr>
              </a:outerShdw>
            </a:effectLst>
          </p:spPr>
          <p:txBody>
            <a:bodyPr/>
            <a:lstStyle/>
            <a:p>
              <a:endParaRPr lang="en-US" sz="1200"/>
            </a:p>
          </p:txBody>
        </p:sp>
      </p:grpSp>
      <p:sp>
        <p:nvSpPr>
          <p:cNvPr id="2" name="Title 1">
            <a:extLst>
              <a:ext uri="{FF2B5EF4-FFF2-40B4-BE49-F238E27FC236}">
                <a16:creationId xmlns:a16="http://schemas.microsoft.com/office/drawing/2014/main" id="{5FB9FC9C-0265-D41B-1BB0-9D4D98DF6A14}"/>
              </a:ext>
            </a:extLst>
          </p:cNvPr>
          <p:cNvSpPr>
            <a:spLocks noGrp="1"/>
          </p:cNvSpPr>
          <p:nvPr>
            <p:ph type="ctrTitle" hasCustomPrompt="1"/>
          </p:nvPr>
        </p:nvSpPr>
        <p:spPr>
          <a:xfrm>
            <a:off x="2726583" y="1493471"/>
            <a:ext cx="6657435" cy="741161"/>
          </a:xfrm>
        </p:spPr>
        <p:txBody>
          <a:bodyPr anchor="ctr" anchorCtr="0">
            <a:normAutofit/>
          </a:bodyPr>
          <a:lstStyle>
            <a:lvl1pPr algn="ctr">
              <a:defRPr sz="3000">
                <a:solidFill>
                  <a:schemeClr val="accent1"/>
                </a:solidFill>
                <a:latin typeface="+mn-lt"/>
              </a:defRPr>
            </a:lvl1pPr>
          </a:lstStyle>
          <a:p>
            <a:r>
              <a:rPr lang="en-GB"/>
              <a:t>Title goes here</a:t>
            </a:r>
            <a:endParaRPr lang="en-US"/>
          </a:p>
        </p:txBody>
      </p:sp>
      <p:sp>
        <p:nvSpPr>
          <p:cNvPr id="3" name="Subtitle 2">
            <a:extLst>
              <a:ext uri="{FF2B5EF4-FFF2-40B4-BE49-F238E27FC236}">
                <a16:creationId xmlns:a16="http://schemas.microsoft.com/office/drawing/2014/main" id="{37ED7FBA-2B34-591B-A723-1341F7ED9159}"/>
              </a:ext>
            </a:extLst>
          </p:cNvPr>
          <p:cNvSpPr>
            <a:spLocks noGrp="1"/>
          </p:cNvSpPr>
          <p:nvPr>
            <p:ph type="subTitle" idx="1" hasCustomPrompt="1"/>
          </p:nvPr>
        </p:nvSpPr>
        <p:spPr>
          <a:xfrm>
            <a:off x="2726582" y="2408869"/>
            <a:ext cx="6657435" cy="2955660"/>
          </a:xfrm>
        </p:spPr>
        <p:txBody>
          <a:bodyPr>
            <a:normAutofit/>
          </a:bodyPr>
          <a:lstStyle>
            <a:lvl1pPr marL="0" indent="0" algn="ctr">
              <a:spcBef>
                <a:spcPts val="0"/>
              </a:spcBef>
              <a:buFont typeface="Arial" panose="020B0604020202020204" pitchFamily="34" charset="0"/>
              <a:buNone/>
              <a:defRPr sz="11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text</a:t>
            </a:r>
          </a:p>
        </p:txBody>
      </p:sp>
    </p:spTree>
    <p:extLst>
      <p:ext uri="{BB962C8B-B14F-4D97-AF65-F5344CB8AC3E}">
        <p14:creationId xmlns:p14="http://schemas.microsoft.com/office/powerpoint/2010/main" val="2706258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Blank Content 8">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F5B7C3D9-92B9-3484-CD12-A4DDD4F48443}"/>
              </a:ext>
            </a:extLst>
          </p:cNvPr>
          <p:cNvSpPr/>
          <p:nvPr userDrawn="1"/>
        </p:nvSpPr>
        <p:spPr>
          <a:xfrm>
            <a:off x="-1" y="0"/>
            <a:ext cx="12192001" cy="4177531"/>
          </a:xfrm>
          <a:custGeom>
            <a:avLst/>
            <a:gdLst/>
            <a:ahLst/>
            <a:cxnLst/>
            <a:rect l="l" t="t" r="r" b="b"/>
            <a:pathLst>
              <a:path w="18427722" h="6266297">
                <a:moveTo>
                  <a:pt x="0" y="0"/>
                </a:moveTo>
                <a:lnTo>
                  <a:pt x="18427722" y="0"/>
                </a:lnTo>
                <a:lnTo>
                  <a:pt x="18427722" y="6266297"/>
                </a:lnTo>
                <a:lnTo>
                  <a:pt x="0" y="6266297"/>
                </a:lnTo>
                <a:lnTo>
                  <a:pt x="0" y="0"/>
                </a:lnTo>
                <a:close/>
              </a:path>
            </a:pathLst>
          </a:custGeom>
          <a:blipFill>
            <a:blip r:embed="rId2"/>
            <a:stretch>
              <a:fillRect t="-43364" r="-764" b="-21318"/>
            </a:stretch>
          </a:blipFill>
        </p:spPr>
        <p:txBody>
          <a:bodyPr/>
          <a:lstStyle/>
          <a:p>
            <a:endParaRPr lang="en-US" sz="1200"/>
          </a:p>
        </p:txBody>
      </p:sp>
      <p:sp>
        <p:nvSpPr>
          <p:cNvPr id="4" name="Freeform 6">
            <a:extLst>
              <a:ext uri="{FF2B5EF4-FFF2-40B4-BE49-F238E27FC236}">
                <a16:creationId xmlns:a16="http://schemas.microsoft.com/office/drawing/2014/main" id="{2A894803-4176-9BF6-C9B1-09704D2293DC}"/>
              </a:ext>
            </a:extLst>
          </p:cNvPr>
          <p:cNvSpPr/>
          <p:nvPr userDrawn="1"/>
        </p:nvSpPr>
        <p:spPr>
          <a:xfrm>
            <a:off x="-1" y="-11593"/>
            <a:ext cx="12191999" cy="4189123"/>
          </a:xfrm>
          <a:custGeom>
            <a:avLst/>
            <a:gdLst/>
            <a:ahLst/>
            <a:cxnLst/>
            <a:rect l="l" t="t" r="r" b="b"/>
            <a:pathLst>
              <a:path w="19715671" h="5635360">
                <a:moveTo>
                  <a:pt x="0" y="0"/>
                </a:moveTo>
                <a:lnTo>
                  <a:pt x="19715671" y="0"/>
                </a:lnTo>
                <a:lnTo>
                  <a:pt x="19715671" y="5635361"/>
                </a:lnTo>
                <a:lnTo>
                  <a:pt x="0" y="5635361"/>
                </a:lnTo>
                <a:lnTo>
                  <a:pt x="0" y="0"/>
                </a:lnTo>
                <a:close/>
              </a:path>
            </a:pathLst>
          </a:custGeom>
          <a:blipFill>
            <a:blip r:embed="rId3"/>
            <a:stretch>
              <a:fillRect t="-48615" b="-48615"/>
            </a:stretch>
          </a:blipFill>
        </p:spPr>
        <p:txBody>
          <a:bodyPr/>
          <a:lstStyle/>
          <a:p>
            <a:endParaRPr lang="en-US" sz="1200"/>
          </a:p>
        </p:txBody>
      </p:sp>
      <p:sp>
        <p:nvSpPr>
          <p:cNvPr id="12" name="Footer Placeholder 3">
            <a:extLst>
              <a:ext uri="{FF2B5EF4-FFF2-40B4-BE49-F238E27FC236}">
                <a16:creationId xmlns:a16="http://schemas.microsoft.com/office/drawing/2014/main" id="{4EB38DC1-4D62-7A35-28BA-E79DA76F8A7C}"/>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tx2"/>
                </a:solidFill>
                <a:latin typeface="+mn-lt"/>
                <a:ea typeface="Open Sans Semibold" panose="020B0606030504020204" pitchFamily="34" charset="0"/>
                <a:cs typeface="Open Sans Semibold" panose="020B0606030504020204" pitchFamily="34" charset="0"/>
              </a:rPr>
              <a:t>© Elephants Don’t Forget </a:t>
            </a:r>
            <a:r>
              <a:rPr lang="en-US" sz="800">
                <a:solidFill>
                  <a:schemeClr val="tx2"/>
                </a:solidFill>
                <a:latin typeface="+mn-lt"/>
              </a:rPr>
              <a:t>| </a:t>
            </a:r>
            <a:r>
              <a:rPr lang="en-US" sz="800" err="1">
                <a:solidFill>
                  <a:schemeClr val="tx2"/>
                </a:solidFill>
                <a:latin typeface="+mn-lt"/>
              </a:rPr>
              <a:t>www.elephantsdontforget.com</a:t>
            </a:r>
            <a:r>
              <a:rPr lang="en-US" sz="800">
                <a:solidFill>
                  <a:schemeClr val="tx2"/>
                </a:solidFill>
                <a:latin typeface="+mn-lt"/>
              </a:rPr>
              <a:t> | Classification: Confidential</a:t>
            </a:r>
          </a:p>
        </p:txBody>
      </p:sp>
      <p:grpSp>
        <p:nvGrpSpPr>
          <p:cNvPr id="13" name="Graphic 7">
            <a:extLst>
              <a:ext uri="{FF2B5EF4-FFF2-40B4-BE49-F238E27FC236}">
                <a16:creationId xmlns:a16="http://schemas.microsoft.com/office/drawing/2014/main" id="{2E58A1C8-60FD-2F0E-1DB0-DD32F62992FA}"/>
              </a:ext>
            </a:extLst>
          </p:cNvPr>
          <p:cNvGrpSpPr/>
          <p:nvPr userDrawn="1"/>
        </p:nvGrpSpPr>
        <p:grpSpPr>
          <a:xfrm>
            <a:off x="511947" y="535410"/>
            <a:ext cx="326253" cy="292702"/>
            <a:chOff x="539997" y="539989"/>
            <a:chExt cx="326253" cy="292702"/>
          </a:xfrm>
          <a:solidFill>
            <a:schemeClr val="bg1"/>
          </a:solidFill>
        </p:grpSpPr>
        <p:sp>
          <p:nvSpPr>
            <p:cNvPr id="14" name="Freeform 13">
              <a:extLst>
                <a:ext uri="{FF2B5EF4-FFF2-40B4-BE49-F238E27FC236}">
                  <a16:creationId xmlns:a16="http://schemas.microsoft.com/office/drawing/2014/main" id="{9E9B43C6-1F5E-8708-6A7A-BAE2D3829C35}"/>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0E78CC0-11F8-12DA-77A7-687E20CCAA4D}"/>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12AC74E7-1C1D-D216-0A16-AD806A418B1E}"/>
              </a:ext>
            </a:extLst>
          </p:cNvPr>
          <p:cNvGrpSpPr/>
          <p:nvPr userDrawn="1"/>
        </p:nvGrpSpPr>
        <p:grpSpPr>
          <a:xfrm>
            <a:off x="2155526" y="1259834"/>
            <a:ext cx="7880949" cy="5104408"/>
            <a:chOff x="2155526" y="1259834"/>
            <a:chExt cx="7880949" cy="5104408"/>
          </a:xfrm>
        </p:grpSpPr>
        <p:sp>
          <p:nvSpPr>
            <p:cNvPr id="8" name="Freeform 2">
              <a:extLst>
                <a:ext uri="{FF2B5EF4-FFF2-40B4-BE49-F238E27FC236}">
                  <a16:creationId xmlns:a16="http://schemas.microsoft.com/office/drawing/2014/main" id="{0F6B60B7-26AC-B26F-CBB7-4C368CE67A98}"/>
                </a:ext>
              </a:extLst>
            </p:cNvPr>
            <p:cNvSpPr/>
            <p:nvPr userDrawn="1"/>
          </p:nvSpPr>
          <p:spPr>
            <a:xfrm>
              <a:off x="2155526" y="5490506"/>
              <a:ext cx="7799550" cy="873736"/>
            </a:xfrm>
            <a:custGeom>
              <a:avLst/>
              <a:gdLst/>
              <a:ahLst/>
              <a:cxnLst/>
              <a:rect l="l" t="t" r="r" b="b"/>
              <a:pathLst>
                <a:path w="11699325" h="1310604">
                  <a:moveTo>
                    <a:pt x="0" y="0"/>
                  </a:moveTo>
                  <a:lnTo>
                    <a:pt x="11699325" y="0"/>
                  </a:lnTo>
                  <a:lnTo>
                    <a:pt x="11699325" y="1310604"/>
                  </a:lnTo>
                  <a:lnTo>
                    <a:pt x="0" y="1310604"/>
                  </a:lnTo>
                  <a:lnTo>
                    <a:pt x="0" y="0"/>
                  </a:lnTo>
                  <a:close/>
                </a:path>
              </a:pathLst>
            </a:custGeom>
            <a:blipFill>
              <a:blip r:embed="rId4"/>
              <a:stretch>
                <a:fillRect t="-76301"/>
              </a:stretch>
            </a:blipFill>
          </p:spPr>
          <p:txBody>
            <a:bodyPr/>
            <a:lstStyle/>
            <a:p>
              <a:endParaRPr lang="en-US" sz="1200"/>
            </a:p>
          </p:txBody>
        </p:sp>
        <p:sp>
          <p:nvSpPr>
            <p:cNvPr id="16" name="Freeform 4">
              <a:extLst>
                <a:ext uri="{FF2B5EF4-FFF2-40B4-BE49-F238E27FC236}">
                  <a16:creationId xmlns:a16="http://schemas.microsoft.com/office/drawing/2014/main" id="{C2D801F2-FBF8-72B7-13ED-9582DEC1BBA7}"/>
                </a:ext>
              </a:extLst>
            </p:cNvPr>
            <p:cNvSpPr/>
            <p:nvPr userDrawn="1"/>
          </p:nvSpPr>
          <p:spPr>
            <a:xfrm>
              <a:off x="2155526" y="1259834"/>
              <a:ext cx="7880949" cy="4430726"/>
            </a:xfrm>
            <a:custGeom>
              <a:avLst/>
              <a:gdLst/>
              <a:ahLst/>
              <a:cxnLst/>
              <a:rect l="l" t="t" r="r" b="b"/>
              <a:pathLst>
                <a:path w="11821423" h="6646089">
                  <a:moveTo>
                    <a:pt x="0" y="0"/>
                  </a:moveTo>
                  <a:lnTo>
                    <a:pt x="11821424" y="0"/>
                  </a:lnTo>
                  <a:lnTo>
                    <a:pt x="11821424" y="6646089"/>
                  </a:lnTo>
                  <a:lnTo>
                    <a:pt x="0" y="6646089"/>
                  </a:lnTo>
                  <a:lnTo>
                    <a:pt x="0" y="0"/>
                  </a:lnTo>
                  <a:close/>
                </a:path>
              </a:pathLst>
            </a:custGeom>
            <a:solidFill>
              <a:schemeClr val="bg1"/>
            </a:solidFill>
            <a:effectLst>
              <a:outerShdw blurRad="419100" dist="139700" dir="2700000" algn="ctr" rotWithShape="0">
                <a:srgbClr val="000000">
                  <a:alpha val="40000"/>
                </a:srgbClr>
              </a:outerShdw>
            </a:effectLst>
          </p:spPr>
          <p:txBody>
            <a:bodyPr/>
            <a:lstStyle/>
            <a:p>
              <a:endParaRPr lang="en-US" sz="1200"/>
            </a:p>
          </p:txBody>
        </p:sp>
      </p:grpSp>
      <p:sp>
        <p:nvSpPr>
          <p:cNvPr id="2" name="Title 1">
            <a:extLst>
              <a:ext uri="{FF2B5EF4-FFF2-40B4-BE49-F238E27FC236}">
                <a16:creationId xmlns:a16="http://schemas.microsoft.com/office/drawing/2014/main" id="{5FB9FC9C-0265-D41B-1BB0-9D4D98DF6A14}"/>
              </a:ext>
            </a:extLst>
          </p:cNvPr>
          <p:cNvSpPr>
            <a:spLocks noGrp="1"/>
          </p:cNvSpPr>
          <p:nvPr>
            <p:ph type="ctrTitle" hasCustomPrompt="1"/>
          </p:nvPr>
        </p:nvSpPr>
        <p:spPr>
          <a:xfrm>
            <a:off x="2726583" y="1493471"/>
            <a:ext cx="6657435" cy="741161"/>
          </a:xfrm>
        </p:spPr>
        <p:txBody>
          <a:bodyPr anchor="ctr" anchorCtr="0">
            <a:normAutofit/>
          </a:bodyPr>
          <a:lstStyle>
            <a:lvl1pPr algn="ctr">
              <a:defRPr sz="3000">
                <a:solidFill>
                  <a:schemeClr val="accent1"/>
                </a:solidFill>
                <a:latin typeface="+mn-lt"/>
              </a:defRPr>
            </a:lvl1pPr>
          </a:lstStyle>
          <a:p>
            <a:r>
              <a:rPr lang="en-GB"/>
              <a:t>Title goes here</a:t>
            </a:r>
            <a:endParaRPr lang="en-US"/>
          </a:p>
        </p:txBody>
      </p:sp>
      <p:sp>
        <p:nvSpPr>
          <p:cNvPr id="3" name="Subtitle 2">
            <a:extLst>
              <a:ext uri="{FF2B5EF4-FFF2-40B4-BE49-F238E27FC236}">
                <a16:creationId xmlns:a16="http://schemas.microsoft.com/office/drawing/2014/main" id="{37ED7FBA-2B34-591B-A723-1341F7ED9159}"/>
              </a:ext>
            </a:extLst>
          </p:cNvPr>
          <p:cNvSpPr>
            <a:spLocks noGrp="1"/>
          </p:cNvSpPr>
          <p:nvPr>
            <p:ph type="subTitle" idx="1" hasCustomPrompt="1"/>
          </p:nvPr>
        </p:nvSpPr>
        <p:spPr>
          <a:xfrm>
            <a:off x="2726582" y="2408869"/>
            <a:ext cx="6657435" cy="2955660"/>
          </a:xfrm>
        </p:spPr>
        <p:txBody>
          <a:bodyPr>
            <a:normAutofit/>
          </a:bodyPr>
          <a:lstStyle>
            <a:lvl1pPr marL="0" indent="0" algn="ctr">
              <a:spcBef>
                <a:spcPts val="0"/>
              </a:spcBef>
              <a:buFont typeface="Arial" panose="020B0604020202020204" pitchFamily="34" charset="0"/>
              <a:buNone/>
              <a:defRPr sz="11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text</a:t>
            </a:r>
          </a:p>
        </p:txBody>
      </p:sp>
    </p:spTree>
    <p:extLst>
      <p:ext uri="{BB962C8B-B14F-4D97-AF65-F5344CB8AC3E}">
        <p14:creationId xmlns:p14="http://schemas.microsoft.com/office/powerpoint/2010/main" val="1685372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Blank Content 9">
    <p:spTree>
      <p:nvGrpSpPr>
        <p:cNvPr id="1" name=""/>
        <p:cNvGrpSpPr/>
        <p:nvPr/>
      </p:nvGrpSpPr>
      <p:grpSpPr>
        <a:xfrm>
          <a:off x="0" y="0"/>
          <a:ext cx="0" cy="0"/>
          <a:chOff x="0" y="0"/>
          <a:chExt cx="0" cy="0"/>
        </a:xfrm>
      </p:grpSpPr>
      <p:pic>
        <p:nvPicPr>
          <p:cNvPr id="6" name="Picture 5" descr="A group of people sitting around a table&#10;&#10;AI-generated content may be incorrect.">
            <a:extLst>
              <a:ext uri="{FF2B5EF4-FFF2-40B4-BE49-F238E27FC236}">
                <a16:creationId xmlns:a16="http://schemas.microsoft.com/office/drawing/2014/main" id="{5DC47369-69C6-BDE8-B78E-DA53F4EC26B9}"/>
              </a:ext>
            </a:extLst>
          </p:cNvPr>
          <p:cNvPicPr>
            <a:picLocks noChangeAspect="1"/>
          </p:cNvPicPr>
          <p:nvPr userDrawn="1"/>
        </p:nvPicPr>
        <p:blipFill>
          <a:blip r:embed="rId2"/>
          <a:srcRect l="6418" t="11397" r="3835" b="33933"/>
          <a:stretch>
            <a:fillRect/>
          </a:stretch>
        </p:blipFill>
        <p:spPr>
          <a:xfrm>
            <a:off x="0" y="0"/>
            <a:ext cx="12192000" cy="4177531"/>
          </a:xfrm>
          <a:prstGeom prst="rect">
            <a:avLst/>
          </a:prstGeom>
        </p:spPr>
      </p:pic>
      <p:sp>
        <p:nvSpPr>
          <p:cNvPr id="4" name="Freeform 6">
            <a:extLst>
              <a:ext uri="{FF2B5EF4-FFF2-40B4-BE49-F238E27FC236}">
                <a16:creationId xmlns:a16="http://schemas.microsoft.com/office/drawing/2014/main" id="{2A894803-4176-9BF6-C9B1-09704D2293DC}"/>
              </a:ext>
            </a:extLst>
          </p:cNvPr>
          <p:cNvSpPr/>
          <p:nvPr userDrawn="1"/>
        </p:nvSpPr>
        <p:spPr>
          <a:xfrm>
            <a:off x="1" y="0"/>
            <a:ext cx="12191999" cy="4189123"/>
          </a:xfrm>
          <a:custGeom>
            <a:avLst/>
            <a:gdLst/>
            <a:ahLst/>
            <a:cxnLst/>
            <a:rect l="l" t="t" r="r" b="b"/>
            <a:pathLst>
              <a:path w="19715671" h="5635360">
                <a:moveTo>
                  <a:pt x="0" y="0"/>
                </a:moveTo>
                <a:lnTo>
                  <a:pt x="19715671" y="0"/>
                </a:lnTo>
                <a:lnTo>
                  <a:pt x="19715671" y="5635361"/>
                </a:lnTo>
                <a:lnTo>
                  <a:pt x="0" y="5635361"/>
                </a:lnTo>
                <a:lnTo>
                  <a:pt x="0" y="0"/>
                </a:lnTo>
                <a:close/>
              </a:path>
            </a:pathLst>
          </a:custGeom>
          <a:blipFill>
            <a:blip r:embed="rId3"/>
            <a:stretch>
              <a:fillRect t="-48615" b="-48615"/>
            </a:stretch>
          </a:blipFill>
        </p:spPr>
        <p:txBody>
          <a:bodyPr/>
          <a:lstStyle/>
          <a:p>
            <a:endParaRPr lang="en-US" sz="1200"/>
          </a:p>
        </p:txBody>
      </p:sp>
      <p:sp>
        <p:nvSpPr>
          <p:cNvPr id="12" name="Footer Placeholder 3">
            <a:extLst>
              <a:ext uri="{FF2B5EF4-FFF2-40B4-BE49-F238E27FC236}">
                <a16:creationId xmlns:a16="http://schemas.microsoft.com/office/drawing/2014/main" id="{4EB38DC1-4D62-7A35-28BA-E79DA76F8A7C}"/>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tx2"/>
                </a:solidFill>
                <a:latin typeface="+mn-lt"/>
                <a:ea typeface="Open Sans Semibold" panose="020B0606030504020204" pitchFamily="34" charset="0"/>
                <a:cs typeface="Open Sans Semibold" panose="020B0606030504020204" pitchFamily="34" charset="0"/>
              </a:rPr>
              <a:t>© Elephants Don’t Forget </a:t>
            </a:r>
            <a:r>
              <a:rPr lang="en-US" sz="800">
                <a:solidFill>
                  <a:schemeClr val="tx2"/>
                </a:solidFill>
                <a:latin typeface="+mn-lt"/>
              </a:rPr>
              <a:t>| </a:t>
            </a:r>
            <a:r>
              <a:rPr lang="en-US" sz="800" err="1">
                <a:solidFill>
                  <a:schemeClr val="tx2"/>
                </a:solidFill>
                <a:latin typeface="+mn-lt"/>
              </a:rPr>
              <a:t>www.elephantsdontforget.com</a:t>
            </a:r>
            <a:r>
              <a:rPr lang="en-US" sz="800">
                <a:solidFill>
                  <a:schemeClr val="tx2"/>
                </a:solidFill>
                <a:latin typeface="+mn-lt"/>
              </a:rPr>
              <a:t> | Classification: Confidential</a:t>
            </a:r>
          </a:p>
        </p:txBody>
      </p:sp>
      <p:grpSp>
        <p:nvGrpSpPr>
          <p:cNvPr id="13" name="Graphic 7">
            <a:extLst>
              <a:ext uri="{FF2B5EF4-FFF2-40B4-BE49-F238E27FC236}">
                <a16:creationId xmlns:a16="http://schemas.microsoft.com/office/drawing/2014/main" id="{2E58A1C8-60FD-2F0E-1DB0-DD32F62992FA}"/>
              </a:ext>
            </a:extLst>
          </p:cNvPr>
          <p:cNvGrpSpPr/>
          <p:nvPr userDrawn="1"/>
        </p:nvGrpSpPr>
        <p:grpSpPr>
          <a:xfrm>
            <a:off x="511947" y="535410"/>
            <a:ext cx="326253" cy="292702"/>
            <a:chOff x="539997" y="539989"/>
            <a:chExt cx="326253" cy="292702"/>
          </a:xfrm>
          <a:solidFill>
            <a:schemeClr val="bg1"/>
          </a:solidFill>
        </p:grpSpPr>
        <p:sp>
          <p:nvSpPr>
            <p:cNvPr id="14" name="Freeform 13">
              <a:extLst>
                <a:ext uri="{FF2B5EF4-FFF2-40B4-BE49-F238E27FC236}">
                  <a16:creationId xmlns:a16="http://schemas.microsoft.com/office/drawing/2014/main" id="{9E9B43C6-1F5E-8708-6A7A-BAE2D3829C35}"/>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0E78CC0-11F8-12DA-77A7-687E20CCAA4D}"/>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12AC74E7-1C1D-D216-0A16-AD806A418B1E}"/>
              </a:ext>
            </a:extLst>
          </p:cNvPr>
          <p:cNvGrpSpPr/>
          <p:nvPr userDrawn="1"/>
        </p:nvGrpSpPr>
        <p:grpSpPr>
          <a:xfrm>
            <a:off x="2155526" y="1259834"/>
            <a:ext cx="7880949" cy="5104408"/>
            <a:chOff x="2155526" y="1259834"/>
            <a:chExt cx="7880949" cy="5104408"/>
          </a:xfrm>
        </p:grpSpPr>
        <p:sp>
          <p:nvSpPr>
            <p:cNvPr id="8" name="Freeform 2">
              <a:extLst>
                <a:ext uri="{FF2B5EF4-FFF2-40B4-BE49-F238E27FC236}">
                  <a16:creationId xmlns:a16="http://schemas.microsoft.com/office/drawing/2014/main" id="{0F6B60B7-26AC-B26F-CBB7-4C368CE67A98}"/>
                </a:ext>
              </a:extLst>
            </p:cNvPr>
            <p:cNvSpPr/>
            <p:nvPr userDrawn="1"/>
          </p:nvSpPr>
          <p:spPr>
            <a:xfrm>
              <a:off x="2155526" y="5490506"/>
              <a:ext cx="7799550" cy="873736"/>
            </a:xfrm>
            <a:custGeom>
              <a:avLst/>
              <a:gdLst/>
              <a:ahLst/>
              <a:cxnLst/>
              <a:rect l="l" t="t" r="r" b="b"/>
              <a:pathLst>
                <a:path w="11699325" h="1310604">
                  <a:moveTo>
                    <a:pt x="0" y="0"/>
                  </a:moveTo>
                  <a:lnTo>
                    <a:pt x="11699325" y="0"/>
                  </a:lnTo>
                  <a:lnTo>
                    <a:pt x="11699325" y="1310604"/>
                  </a:lnTo>
                  <a:lnTo>
                    <a:pt x="0" y="1310604"/>
                  </a:lnTo>
                  <a:lnTo>
                    <a:pt x="0" y="0"/>
                  </a:lnTo>
                  <a:close/>
                </a:path>
              </a:pathLst>
            </a:custGeom>
            <a:blipFill>
              <a:blip r:embed="rId4"/>
              <a:stretch>
                <a:fillRect t="-76301"/>
              </a:stretch>
            </a:blipFill>
          </p:spPr>
          <p:txBody>
            <a:bodyPr/>
            <a:lstStyle/>
            <a:p>
              <a:endParaRPr lang="en-US" sz="1200"/>
            </a:p>
          </p:txBody>
        </p:sp>
        <p:sp>
          <p:nvSpPr>
            <p:cNvPr id="16" name="Freeform 4">
              <a:extLst>
                <a:ext uri="{FF2B5EF4-FFF2-40B4-BE49-F238E27FC236}">
                  <a16:creationId xmlns:a16="http://schemas.microsoft.com/office/drawing/2014/main" id="{C2D801F2-FBF8-72B7-13ED-9582DEC1BBA7}"/>
                </a:ext>
              </a:extLst>
            </p:cNvPr>
            <p:cNvSpPr/>
            <p:nvPr userDrawn="1"/>
          </p:nvSpPr>
          <p:spPr>
            <a:xfrm>
              <a:off x="2155526" y="1259834"/>
              <a:ext cx="7880949" cy="4430726"/>
            </a:xfrm>
            <a:custGeom>
              <a:avLst/>
              <a:gdLst/>
              <a:ahLst/>
              <a:cxnLst/>
              <a:rect l="l" t="t" r="r" b="b"/>
              <a:pathLst>
                <a:path w="11821423" h="6646089">
                  <a:moveTo>
                    <a:pt x="0" y="0"/>
                  </a:moveTo>
                  <a:lnTo>
                    <a:pt x="11821424" y="0"/>
                  </a:lnTo>
                  <a:lnTo>
                    <a:pt x="11821424" y="6646089"/>
                  </a:lnTo>
                  <a:lnTo>
                    <a:pt x="0" y="6646089"/>
                  </a:lnTo>
                  <a:lnTo>
                    <a:pt x="0" y="0"/>
                  </a:lnTo>
                  <a:close/>
                </a:path>
              </a:pathLst>
            </a:custGeom>
            <a:solidFill>
              <a:schemeClr val="bg1"/>
            </a:solidFill>
            <a:effectLst>
              <a:outerShdw blurRad="419100" dist="139700" dir="2700000" algn="ctr" rotWithShape="0">
                <a:srgbClr val="000000">
                  <a:alpha val="40000"/>
                </a:srgbClr>
              </a:outerShdw>
            </a:effectLst>
          </p:spPr>
          <p:txBody>
            <a:bodyPr/>
            <a:lstStyle/>
            <a:p>
              <a:endParaRPr lang="en-US" sz="1200"/>
            </a:p>
          </p:txBody>
        </p:sp>
      </p:grpSp>
      <p:sp>
        <p:nvSpPr>
          <p:cNvPr id="2" name="Title 1">
            <a:extLst>
              <a:ext uri="{FF2B5EF4-FFF2-40B4-BE49-F238E27FC236}">
                <a16:creationId xmlns:a16="http://schemas.microsoft.com/office/drawing/2014/main" id="{5FB9FC9C-0265-D41B-1BB0-9D4D98DF6A14}"/>
              </a:ext>
            </a:extLst>
          </p:cNvPr>
          <p:cNvSpPr>
            <a:spLocks noGrp="1"/>
          </p:cNvSpPr>
          <p:nvPr>
            <p:ph type="ctrTitle" hasCustomPrompt="1"/>
          </p:nvPr>
        </p:nvSpPr>
        <p:spPr>
          <a:xfrm>
            <a:off x="2726583" y="1493471"/>
            <a:ext cx="6657435" cy="741161"/>
          </a:xfrm>
        </p:spPr>
        <p:txBody>
          <a:bodyPr anchor="ctr" anchorCtr="0">
            <a:normAutofit/>
          </a:bodyPr>
          <a:lstStyle>
            <a:lvl1pPr algn="ctr">
              <a:defRPr sz="3000">
                <a:solidFill>
                  <a:schemeClr val="accent1"/>
                </a:solidFill>
                <a:latin typeface="+mn-lt"/>
              </a:defRPr>
            </a:lvl1pPr>
          </a:lstStyle>
          <a:p>
            <a:r>
              <a:rPr lang="en-GB"/>
              <a:t>Title goes here</a:t>
            </a:r>
            <a:endParaRPr lang="en-US"/>
          </a:p>
        </p:txBody>
      </p:sp>
      <p:sp>
        <p:nvSpPr>
          <p:cNvPr id="3" name="Subtitle 2">
            <a:extLst>
              <a:ext uri="{FF2B5EF4-FFF2-40B4-BE49-F238E27FC236}">
                <a16:creationId xmlns:a16="http://schemas.microsoft.com/office/drawing/2014/main" id="{37ED7FBA-2B34-591B-A723-1341F7ED9159}"/>
              </a:ext>
            </a:extLst>
          </p:cNvPr>
          <p:cNvSpPr>
            <a:spLocks noGrp="1"/>
          </p:cNvSpPr>
          <p:nvPr>
            <p:ph type="subTitle" idx="1" hasCustomPrompt="1"/>
          </p:nvPr>
        </p:nvSpPr>
        <p:spPr>
          <a:xfrm>
            <a:off x="2726582" y="2408869"/>
            <a:ext cx="6657435" cy="2955660"/>
          </a:xfrm>
        </p:spPr>
        <p:txBody>
          <a:bodyPr>
            <a:normAutofit/>
          </a:bodyPr>
          <a:lstStyle>
            <a:lvl1pPr marL="0" indent="0" algn="ctr">
              <a:spcBef>
                <a:spcPts val="0"/>
              </a:spcBef>
              <a:buFont typeface="Arial" panose="020B0604020202020204" pitchFamily="34" charset="0"/>
              <a:buNone/>
              <a:defRPr sz="11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edit text</a:t>
            </a:r>
          </a:p>
        </p:txBody>
      </p:sp>
    </p:spTree>
    <p:extLst>
      <p:ext uri="{BB962C8B-B14F-4D97-AF65-F5344CB8AC3E}">
        <p14:creationId xmlns:p14="http://schemas.microsoft.com/office/powerpoint/2010/main" val="3931970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lank Content 10">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73365B3A-A144-A91D-644F-DEC729F77085}"/>
              </a:ext>
            </a:extLst>
          </p:cNvPr>
          <p:cNvSpPr/>
          <p:nvPr userDrawn="1"/>
        </p:nvSpPr>
        <p:spPr>
          <a:xfrm>
            <a:off x="0" y="0"/>
            <a:ext cx="12191999" cy="2776970"/>
          </a:xfrm>
          <a:custGeom>
            <a:avLst/>
            <a:gdLst/>
            <a:ahLst/>
            <a:cxnLst/>
            <a:rect l="l" t="t" r="r" b="b"/>
            <a:pathLst>
              <a:path w="18270100" h="4165455">
                <a:moveTo>
                  <a:pt x="0" y="0"/>
                </a:moveTo>
                <a:lnTo>
                  <a:pt x="18270100" y="0"/>
                </a:lnTo>
                <a:lnTo>
                  <a:pt x="18270100" y="4165455"/>
                </a:lnTo>
                <a:lnTo>
                  <a:pt x="0" y="4165455"/>
                </a:lnTo>
                <a:lnTo>
                  <a:pt x="0" y="0"/>
                </a:lnTo>
                <a:close/>
              </a:path>
            </a:pathLst>
          </a:custGeom>
          <a:blipFill>
            <a:blip r:embed="rId2"/>
            <a:stretch>
              <a:fillRect t="-48946" b="-56280"/>
            </a:stretch>
          </a:blipFill>
        </p:spPr>
        <p:txBody>
          <a:bodyPr/>
          <a:lstStyle/>
          <a:p>
            <a:endParaRPr lang="en-US" sz="1200"/>
          </a:p>
        </p:txBody>
      </p:sp>
      <p:sp>
        <p:nvSpPr>
          <p:cNvPr id="2" name="Title 1">
            <a:extLst>
              <a:ext uri="{FF2B5EF4-FFF2-40B4-BE49-F238E27FC236}">
                <a16:creationId xmlns:a16="http://schemas.microsoft.com/office/drawing/2014/main" id="{70CA5E2D-7E47-AA39-1E85-E760F0EAFC70}"/>
              </a:ext>
            </a:extLst>
          </p:cNvPr>
          <p:cNvSpPr>
            <a:spLocks noGrp="1"/>
          </p:cNvSpPr>
          <p:nvPr>
            <p:ph type="title" hasCustomPrompt="1"/>
          </p:nvPr>
        </p:nvSpPr>
        <p:spPr>
          <a:xfrm>
            <a:off x="838199" y="3178175"/>
            <a:ext cx="3200401" cy="1325563"/>
          </a:xfrm>
        </p:spPr>
        <p:txBody>
          <a:bodyPr/>
          <a:lstStyle/>
          <a:p>
            <a:r>
              <a:rPr lang="en-GB"/>
              <a:t>Title goes here</a:t>
            </a:r>
            <a:endParaRPr lang="en-US"/>
          </a:p>
        </p:txBody>
      </p:sp>
      <p:sp>
        <p:nvSpPr>
          <p:cNvPr id="3" name="Content Placeholder 2">
            <a:extLst>
              <a:ext uri="{FF2B5EF4-FFF2-40B4-BE49-F238E27FC236}">
                <a16:creationId xmlns:a16="http://schemas.microsoft.com/office/drawing/2014/main" id="{8ADC55BF-D645-D07E-3F59-D4E3551ED37A}"/>
              </a:ext>
            </a:extLst>
          </p:cNvPr>
          <p:cNvSpPr>
            <a:spLocks noGrp="1"/>
          </p:cNvSpPr>
          <p:nvPr>
            <p:ph idx="1" hasCustomPrompt="1"/>
          </p:nvPr>
        </p:nvSpPr>
        <p:spPr>
          <a:xfrm>
            <a:off x="5671595" y="3178175"/>
            <a:ext cx="5682205" cy="2776970"/>
          </a:xfrm>
        </p:spPr>
        <p:txBody>
          <a:bodyPr/>
          <a:lstStyle>
            <a:lvl1pPr marL="0" indent="0">
              <a:spcBef>
                <a:spcPts val="0"/>
              </a:spcBef>
              <a:buFont typeface="Arial" panose="020B0604020202020204" pitchFamily="34" charset="0"/>
              <a:buNone/>
              <a:defRPr sz="1400"/>
            </a:lvl1pPr>
          </a:lstStyle>
          <a:p>
            <a:pPr lvl="0"/>
            <a:r>
              <a:rPr lang="en-GB" dirty="0"/>
              <a:t>Click to edit text</a:t>
            </a:r>
            <a:endParaRPr lang="en-US" dirty="0"/>
          </a:p>
          <a:p>
            <a:pPr lvl="0"/>
            <a:endParaRPr lang="en-US" dirty="0"/>
          </a:p>
        </p:txBody>
      </p:sp>
      <p:sp>
        <p:nvSpPr>
          <p:cNvPr id="10" name="Freeform 6">
            <a:extLst>
              <a:ext uri="{FF2B5EF4-FFF2-40B4-BE49-F238E27FC236}">
                <a16:creationId xmlns:a16="http://schemas.microsoft.com/office/drawing/2014/main" id="{9497BE18-6ED3-387F-8078-72B7789A5087}"/>
              </a:ext>
            </a:extLst>
          </p:cNvPr>
          <p:cNvSpPr/>
          <p:nvPr userDrawn="1"/>
        </p:nvSpPr>
        <p:spPr>
          <a:xfrm>
            <a:off x="-1" y="-11592"/>
            <a:ext cx="12191999" cy="2776970"/>
          </a:xfrm>
          <a:custGeom>
            <a:avLst/>
            <a:gdLst/>
            <a:ahLst/>
            <a:cxnLst/>
            <a:rect l="l" t="t" r="r" b="b"/>
            <a:pathLst>
              <a:path w="19715671" h="5635360">
                <a:moveTo>
                  <a:pt x="0" y="0"/>
                </a:moveTo>
                <a:lnTo>
                  <a:pt x="19715671" y="0"/>
                </a:lnTo>
                <a:lnTo>
                  <a:pt x="19715671" y="5635361"/>
                </a:lnTo>
                <a:lnTo>
                  <a:pt x="0" y="5635361"/>
                </a:lnTo>
                <a:lnTo>
                  <a:pt x="0" y="0"/>
                </a:lnTo>
                <a:close/>
              </a:path>
            </a:pathLst>
          </a:custGeom>
          <a:blipFill>
            <a:blip r:embed="rId3"/>
            <a:stretch>
              <a:fillRect t="-48615" b="-48615"/>
            </a:stretch>
          </a:blipFill>
        </p:spPr>
        <p:txBody>
          <a:bodyPr/>
          <a:lstStyle/>
          <a:p>
            <a:endParaRPr lang="en-US" sz="1200"/>
          </a:p>
        </p:txBody>
      </p:sp>
      <p:sp>
        <p:nvSpPr>
          <p:cNvPr id="11" name="Footer Placeholder 3">
            <a:extLst>
              <a:ext uri="{FF2B5EF4-FFF2-40B4-BE49-F238E27FC236}">
                <a16:creationId xmlns:a16="http://schemas.microsoft.com/office/drawing/2014/main" id="{6651B217-8450-CF15-D359-3D9D457BBA3A}"/>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grpSp>
        <p:nvGrpSpPr>
          <p:cNvPr id="12" name="Graphic 7">
            <a:extLst>
              <a:ext uri="{FF2B5EF4-FFF2-40B4-BE49-F238E27FC236}">
                <a16:creationId xmlns:a16="http://schemas.microsoft.com/office/drawing/2014/main" id="{44C3935F-C25F-2E15-71C1-63AA284081A5}"/>
              </a:ext>
            </a:extLst>
          </p:cNvPr>
          <p:cNvGrpSpPr/>
          <p:nvPr userDrawn="1"/>
        </p:nvGrpSpPr>
        <p:grpSpPr>
          <a:xfrm>
            <a:off x="511947" y="535410"/>
            <a:ext cx="326253" cy="292702"/>
            <a:chOff x="539997" y="539989"/>
            <a:chExt cx="326253" cy="292702"/>
          </a:xfrm>
          <a:solidFill>
            <a:schemeClr val="bg1"/>
          </a:solidFill>
        </p:grpSpPr>
        <p:sp>
          <p:nvSpPr>
            <p:cNvPr id="13" name="Freeform 12">
              <a:extLst>
                <a:ext uri="{FF2B5EF4-FFF2-40B4-BE49-F238E27FC236}">
                  <a16:creationId xmlns:a16="http://schemas.microsoft.com/office/drawing/2014/main" id="{898F6E44-4CA5-1861-3A93-68D2AB611B79}"/>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D673AC4-D12F-EA61-705C-6A3DD4ECCCAE}"/>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612248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lank Conten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A5E2D-7E47-AA39-1E85-E760F0EAFC70}"/>
              </a:ext>
            </a:extLst>
          </p:cNvPr>
          <p:cNvSpPr>
            <a:spLocks noGrp="1"/>
          </p:cNvSpPr>
          <p:nvPr>
            <p:ph type="title" hasCustomPrompt="1"/>
          </p:nvPr>
        </p:nvSpPr>
        <p:spPr>
          <a:xfrm>
            <a:off x="1127567" y="1153029"/>
            <a:ext cx="3200401" cy="1325563"/>
          </a:xfrm>
        </p:spPr>
        <p:txBody>
          <a:bodyPr/>
          <a:lstStyle/>
          <a:p>
            <a:r>
              <a:rPr lang="en-GB"/>
              <a:t>Title goes here</a:t>
            </a:r>
            <a:endParaRPr lang="en-US"/>
          </a:p>
        </p:txBody>
      </p:sp>
      <p:sp>
        <p:nvSpPr>
          <p:cNvPr id="3" name="Content Placeholder 2">
            <a:extLst>
              <a:ext uri="{FF2B5EF4-FFF2-40B4-BE49-F238E27FC236}">
                <a16:creationId xmlns:a16="http://schemas.microsoft.com/office/drawing/2014/main" id="{8ADC55BF-D645-D07E-3F59-D4E3551ED37A}"/>
              </a:ext>
            </a:extLst>
          </p:cNvPr>
          <p:cNvSpPr>
            <a:spLocks noGrp="1"/>
          </p:cNvSpPr>
          <p:nvPr>
            <p:ph idx="1" hasCustomPrompt="1"/>
          </p:nvPr>
        </p:nvSpPr>
        <p:spPr>
          <a:xfrm>
            <a:off x="4930815" y="1153029"/>
            <a:ext cx="6597570" cy="2776970"/>
          </a:xfrm>
        </p:spPr>
        <p:txBody>
          <a:bodyPr/>
          <a:lstStyle>
            <a:lvl1pPr marL="0" indent="0">
              <a:spcBef>
                <a:spcPts val="0"/>
              </a:spcBef>
              <a:buFont typeface="Arial" panose="020B0604020202020204" pitchFamily="34" charset="0"/>
              <a:buNone/>
              <a:defRPr sz="1400"/>
            </a:lvl1pPr>
          </a:lstStyle>
          <a:p>
            <a:pPr lvl="0"/>
            <a:r>
              <a:rPr lang="en-GB" dirty="0"/>
              <a:t>Click to edit text</a:t>
            </a:r>
          </a:p>
          <a:p>
            <a:pPr lvl="0"/>
            <a:endParaRPr lang="en-US" dirty="0"/>
          </a:p>
          <a:p>
            <a:pPr lvl="0"/>
            <a:endParaRPr lang="en-US" dirty="0"/>
          </a:p>
        </p:txBody>
      </p:sp>
      <p:sp>
        <p:nvSpPr>
          <p:cNvPr id="7" name="Freeform 7">
            <a:extLst>
              <a:ext uri="{FF2B5EF4-FFF2-40B4-BE49-F238E27FC236}">
                <a16:creationId xmlns:a16="http://schemas.microsoft.com/office/drawing/2014/main" id="{976094FB-0F99-9D18-BE78-B20E02FB3E11}"/>
              </a:ext>
            </a:extLst>
          </p:cNvPr>
          <p:cNvSpPr/>
          <p:nvPr userDrawn="1"/>
        </p:nvSpPr>
        <p:spPr>
          <a:xfrm>
            <a:off x="8380071" y="8305461"/>
            <a:ext cx="3989426" cy="977435"/>
          </a:xfrm>
          <a:custGeom>
            <a:avLst/>
            <a:gdLst/>
            <a:ahLst/>
            <a:cxnLst/>
            <a:rect l="l" t="t" r="r" b="b"/>
            <a:pathLst>
              <a:path w="6450994" h="1540067">
                <a:moveTo>
                  <a:pt x="0" y="0"/>
                </a:moveTo>
                <a:lnTo>
                  <a:pt x="6450994" y="0"/>
                </a:lnTo>
                <a:lnTo>
                  <a:pt x="6450994" y="1540067"/>
                </a:lnTo>
                <a:lnTo>
                  <a:pt x="0" y="1540067"/>
                </a:lnTo>
                <a:lnTo>
                  <a:pt x="0" y="0"/>
                </a:lnTo>
                <a:close/>
              </a:path>
            </a:pathLst>
          </a:custGeom>
          <a:blipFill>
            <a:blip r:embed="rId2"/>
            <a:stretch>
              <a:fillRect/>
            </a:stretch>
          </a:blipFill>
        </p:spPr>
        <p:txBody>
          <a:bodyPr/>
          <a:lstStyle/>
          <a:p>
            <a:endParaRPr lang="en-US"/>
          </a:p>
        </p:txBody>
      </p:sp>
      <p:sp>
        <p:nvSpPr>
          <p:cNvPr id="11" name="Footer Placeholder 3">
            <a:extLst>
              <a:ext uri="{FF2B5EF4-FFF2-40B4-BE49-F238E27FC236}">
                <a16:creationId xmlns:a16="http://schemas.microsoft.com/office/drawing/2014/main" id="{6651B217-8450-CF15-D359-3D9D457BBA3A}"/>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4" name="Freeform 6">
            <a:extLst>
              <a:ext uri="{FF2B5EF4-FFF2-40B4-BE49-F238E27FC236}">
                <a16:creationId xmlns:a16="http://schemas.microsoft.com/office/drawing/2014/main" id="{B6EA850D-51F8-202A-AFBE-969065B8DDF8}"/>
              </a:ext>
            </a:extLst>
          </p:cNvPr>
          <p:cNvSpPr/>
          <p:nvPr userDrawn="1"/>
        </p:nvSpPr>
        <p:spPr>
          <a:xfrm>
            <a:off x="11933" y="4206031"/>
            <a:ext cx="12180067" cy="2651969"/>
          </a:xfrm>
          <a:custGeom>
            <a:avLst/>
            <a:gdLst/>
            <a:ahLst/>
            <a:cxnLst/>
            <a:rect l="l" t="t" r="r" b="b"/>
            <a:pathLst>
              <a:path w="18270100" h="7467944">
                <a:moveTo>
                  <a:pt x="0" y="0"/>
                </a:moveTo>
                <a:lnTo>
                  <a:pt x="18270100" y="0"/>
                </a:lnTo>
                <a:lnTo>
                  <a:pt x="18270100" y="7467944"/>
                </a:lnTo>
                <a:lnTo>
                  <a:pt x="0" y="7467944"/>
                </a:lnTo>
                <a:lnTo>
                  <a:pt x="0" y="0"/>
                </a:lnTo>
                <a:close/>
              </a:path>
            </a:pathLst>
          </a:custGeom>
          <a:blipFill>
            <a:blip r:embed="rId3"/>
            <a:stretch>
              <a:fillRect t="-59132" b="-146866"/>
            </a:stretch>
          </a:blipFill>
        </p:spPr>
        <p:txBody>
          <a:bodyPr/>
          <a:lstStyle/>
          <a:p>
            <a:endParaRPr lang="en-US" sz="1200"/>
          </a:p>
        </p:txBody>
      </p:sp>
      <p:sp>
        <p:nvSpPr>
          <p:cNvPr id="5" name="Freeform 6">
            <a:extLst>
              <a:ext uri="{FF2B5EF4-FFF2-40B4-BE49-F238E27FC236}">
                <a16:creationId xmlns:a16="http://schemas.microsoft.com/office/drawing/2014/main" id="{B8B7BB04-BBC6-28D6-9A2F-06471BCA73F8}"/>
              </a:ext>
            </a:extLst>
          </p:cNvPr>
          <p:cNvSpPr/>
          <p:nvPr userDrawn="1"/>
        </p:nvSpPr>
        <p:spPr>
          <a:xfrm>
            <a:off x="-5967" y="4206031"/>
            <a:ext cx="12186034" cy="2651969"/>
          </a:xfrm>
          <a:custGeom>
            <a:avLst/>
            <a:gdLst/>
            <a:ahLst/>
            <a:cxnLst/>
            <a:rect l="l" t="t" r="r" b="b"/>
            <a:pathLst>
              <a:path w="19715671" h="5635360">
                <a:moveTo>
                  <a:pt x="0" y="0"/>
                </a:moveTo>
                <a:lnTo>
                  <a:pt x="19715671" y="0"/>
                </a:lnTo>
                <a:lnTo>
                  <a:pt x="19715671" y="5635361"/>
                </a:lnTo>
                <a:lnTo>
                  <a:pt x="0" y="5635361"/>
                </a:lnTo>
                <a:lnTo>
                  <a:pt x="0" y="0"/>
                </a:lnTo>
                <a:close/>
              </a:path>
            </a:pathLst>
          </a:custGeom>
          <a:blipFill>
            <a:blip r:embed="rId4"/>
            <a:stretch>
              <a:fillRect t="-48615" b="-48615"/>
            </a:stretch>
          </a:blipFill>
        </p:spPr>
        <p:txBody>
          <a:bodyPr/>
          <a:lstStyle/>
          <a:p>
            <a:endParaRPr lang="en-US" sz="1200"/>
          </a:p>
        </p:txBody>
      </p:sp>
      <p:sp>
        <p:nvSpPr>
          <p:cNvPr id="13" name="Footer Placeholder 3">
            <a:extLst>
              <a:ext uri="{FF2B5EF4-FFF2-40B4-BE49-F238E27FC236}">
                <a16:creationId xmlns:a16="http://schemas.microsoft.com/office/drawing/2014/main" id="{369002E6-7703-4DDB-9C95-4A295C619E0D}"/>
              </a:ext>
            </a:extLst>
          </p:cNvPr>
          <p:cNvSpPr txBox="1">
            <a:spLocks/>
          </p:cNvSpPr>
          <p:nvPr userDrawn="1"/>
        </p:nvSpPr>
        <p:spPr>
          <a:xfrm>
            <a:off x="557163" y="6399327"/>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Tree>
    <p:extLst>
      <p:ext uri="{BB962C8B-B14F-4D97-AF65-F5344CB8AC3E}">
        <p14:creationId xmlns:p14="http://schemas.microsoft.com/office/powerpoint/2010/main" val="1445493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Content 12">
    <p:bg>
      <p:bgPr>
        <a:solidFill>
          <a:srgbClr val="EFEFF0"/>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C5B128C-4C1F-1AF5-A4BA-72F50956AA07}"/>
              </a:ext>
            </a:extLst>
          </p:cNvPr>
          <p:cNvSpPr/>
          <p:nvPr userDrawn="1"/>
        </p:nvSpPr>
        <p:spPr>
          <a:xfrm>
            <a:off x="9193273" y="506"/>
            <a:ext cx="2998727" cy="6857494"/>
          </a:xfrm>
          <a:custGeom>
            <a:avLst/>
            <a:gdLst/>
            <a:ahLst/>
            <a:cxnLst/>
            <a:rect l="l" t="t" r="r" b="b"/>
            <a:pathLst>
              <a:path w="4498091" h="10286241">
                <a:moveTo>
                  <a:pt x="0" y="0"/>
                </a:moveTo>
                <a:lnTo>
                  <a:pt x="4498091" y="0"/>
                </a:lnTo>
                <a:lnTo>
                  <a:pt x="4498091" y="10286241"/>
                </a:lnTo>
                <a:lnTo>
                  <a:pt x="0" y="10286241"/>
                </a:lnTo>
                <a:lnTo>
                  <a:pt x="0" y="0"/>
                </a:lnTo>
                <a:close/>
              </a:path>
            </a:pathLst>
          </a:custGeom>
          <a:blipFill>
            <a:blip r:embed="rId2"/>
            <a:stretch>
              <a:fillRect r="-3763"/>
            </a:stretch>
          </a:blipFill>
        </p:spPr>
        <p:txBody>
          <a:bodyPr/>
          <a:lstStyle/>
          <a:p>
            <a:endParaRPr lang="en-US" sz="1200"/>
          </a:p>
        </p:txBody>
      </p:sp>
      <p:sp>
        <p:nvSpPr>
          <p:cNvPr id="23" name="Footer Placeholder 3">
            <a:extLst>
              <a:ext uri="{FF2B5EF4-FFF2-40B4-BE49-F238E27FC236}">
                <a16:creationId xmlns:a16="http://schemas.microsoft.com/office/drawing/2014/main" id="{8359AB78-4D3F-0BBD-7C35-570FBBF9B58F}"/>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4" name="Title Placeholder 1">
            <a:extLst>
              <a:ext uri="{FF2B5EF4-FFF2-40B4-BE49-F238E27FC236}">
                <a16:creationId xmlns:a16="http://schemas.microsoft.com/office/drawing/2014/main" id="{0A9A639A-5108-F27B-7D0F-221D5D49E37E}"/>
              </a:ext>
            </a:extLst>
          </p:cNvPr>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p>
            <a:r>
              <a:rPr lang="en-GB" dirty="0"/>
              <a:t>Click to edit title</a:t>
            </a:r>
            <a:endParaRPr lang="en-US" dirty="0"/>
          </a:p>
        </p:txBody>
      </p:sp>
      <p:sp>
        <p:nvSpPr>
          <p:cNvPr id="5" name="Text Placeholder 2">
            <a:extLst>
              <a:ext uri="{FF2B5EF4-FFF2-40B4-BE49-F238E27FC236}">
                <a16:creationId xmlns:a16="http://schemas.microsoft.com/office/drawing/2014/main" id="{925B9977-A354-60CD-2914-5C86C0B1FB73}"/>
              </a:ext>
            </a:extLst>
          </p:cNvPr>
          <p:cNvSpPr>
            <a:spLocks noGrp="1"/>
          </p:cNvSpPr>
          <p:nvPr>
            <p:ph idx="1" hasCustomPrompt="1"/>
          </p:nvPr>
        </p:nvSpPr>
        <p:spPr>
          <a:xfrm>
            <a:off x="838200" y="1817077"/>
            <a:ext cx="10515600" cy="4359885"/>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400"/>
            </a:lvl1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dirty="0"/>
              <a:t>Click to edit text</a:t>
            </a:r>
          </a:p>
        </p:txBody>
      </p:sp>
    </p:spTree>
    <p:extLst>
      <p:ext uri="{BB962C8B-B14F-4D97-AF65-F5344CB8AC3E}">
        <p14:creationId xmlns:p14="http://schemas.microsoft.com/office/powerpoint/2010/main" val="1251532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Content 13">
    <p:bg>
      <p:bgPr>
        <a:solidFill>
          <a:srgbClr val="EFEFF0"/>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C5B128C-4C1F-1AF5-A4BA-72F50956AA07}"/>
              </a:ext>
            </a:extLst>
          </p:cNvPr>
          <p:cNvSpPr/>
          <p:nvPr userDrawn="1"/>
        </p:nvSpPr>
        <p:spPr>
          <a:xfrm>
            <a:off x="9193273" y="506"/>
            <a:ext cx="2998727" cy="6857494"/>
          </a:xfrm>
          <a:custGeom>
            <a:avLst/>
            <a:gdLst/>
            <a:ahLst/>
            <a:cxnLst/>
            <a:rect l="l" t="t" r="r" b="b"/>
            <a:pathLst>
              <a:path w="4498091" h="10286241">
                <a:moveTo>
                  <a:pt x="0" y="0"/>
                </a:moveTo>
                <a:lnTo>
                  <a:pt x="4498091" y="0"/>
                </a:lnTo>
                <a:lnTo>
                  <a:pt x="4498091" y="10286241"/>
                </a:lnTo>
                <a:lnTo>
                  <a:pt x="0" y="10286241"/>
                </a:lnTo>
                <a:lnTo>
                  <a:pt x="0" y="0"/>
                </a:lnTo>
                <a:close/>
              </a:path>
            </a:pathLst>
          </a:custGeom>
          <a:blipFill>
            <a:blip r:embed="rId2"/>
            <a:stretch>
              <a:fillRect r="-3763"/>
            </a:stretch>
          </a:blipFill>
        </p:spPr>
        <p:txBody>
          <a:bodyPr/>
          <a:lstStyle/>
          <a:p>
            <a:endParaRPr lang="en-US" sz="1200"/>
          </a:p>
        </p:txBody>
      </p:sp>
      <p:sp>
        <p:nvSpPr>
          <p:cNvPr id="23" name="Footer Placeholder 3">
            <a:extLst>
              <a:ext uri="{FF2B5EF4-FFF2-40B4-BE49-F238E27FC236}">
                <a16:creationId xmlns:a16="http://schemas.microsoft.com/office/drawing/2014/main" id="{8359AB78-4D3F-0BBD-7C35-570FBBF9B58F}"/>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4" name="Title Placeholder 1">
            <a:extLst>
              <a:ext uri="{FF2B5EF4-FFF2-40B4-BE49-F238E27FC236}">
                <a16:creationId xmlns:a16="http://schemas.microsoft.com/office/drawing/2014/main" id="{0A9A639A-5108-F27B-7D0F-221D5D49E37E}"/>
              </a:ext>
            </a:extLst>
          </p:cNvPr>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p>
            <a:r>
              <a:rPr lang="en-GB" dirty="0"/>
              <a:t>Click to edit title</a:t>
            </a:r>
            <a:endParaRPr lang="en-US" dirty="0"/>
          </a:p>
        </p:txBody>
      </p:sp>
      <p:sp>
        <p:nvSpPr>
          <p:cNvPr id="5" name="Text Placeholder 2">
            <a:extLst>
              <a:ext uri="{FF2B5EF4-FFF2-40B4-BE49-F238E27FC236}">
                <a16:creationId xmlns:a16="http://schemas.microsoft.com/office/drawing/2014/main" id="{925B9977-A354-60CD-2914-5C86C0B1FB73}"/>
              </a:ext>
            </a:extLst>
          </p:cNvPr>
          <p:cNvSpPr>
            <a:spLocks noGrp="1"/>
          </p:cNvSpPr>
          <p:nvPr>
            <p:ph idx="1" hasCustomPrompt="1"/>
          </p:nvPr>
        </p:nvSpPr>
        <p:spPr>
          <a:xfrm>
            <a:off x="838200" y="1817077"/>
            <a:ext cx="5143006" cy="4359885"/>
          </a:xfrm>
          <a:prstGeom prst="rect">
            <a:avLst/>
          </a:prstGeom>
        </p:spPr>
        <p:txBody>
          <a:bodyPr vert="horz" lIns="91440" tIns="45720" rIns="91440" bIns="45720" rtlCol="0">
            <a:normAutofit/>
          </a:bodyPr>
          <a:lstStyle>
            <a:lvl1pPr>
              <a:defRPr sz="1800"/>
            </a:lvl1pPr>
          </a:lstStyle>
          <a:p>
            <a:pPr lvl="0"/>
            <a:r>
              <a:rPr lang="en-GB" dirty="0"/>
              <a:t>Click to edit text</a:t>
            </a:r>
          </a:p>
        </p:txBody>
      </p:sp>
      <p:sp>
        <p:nvSpPr>
          <p:cNvPr id="2" name="Text Placeholder 2">
            <a:extLst>
              <a:ext uri="{FF2B5EF4-FFF2-40B4-BE49-F238E27FC236}">
                <a16:creationId xmlns:a16="http://schemas.microsoft.com/office/drawing/2014/main" id="{CBA1DBAA-A4F2-F3E6-9A5B-D0D1A138CE02}"/>
              </a:ext>
            </a:extLst>
          </p:cNvPr>
          <p:cNvSpPr>
            <a:spLocks noGrp="1"/>
          </p:cNvSpPr>
          <p:nvPr>
            <p:ph idx="10" hasCustomPrompt="1"/>
          </p:nvPr>
        </p:nvSpPr>
        <p:spPr>
          <a:xfrm>
            <a:off x="6210795" y="1817076"/>
            <a:ext cx="5143006" cy="4359885"/>
          </a:xfrm>
          <a:prstGeom prst="rect">
            <a:avLst/>
          </a:prstGeom>
        </p:spPr>
        <p:txBody>
          <a:bodyPr vert="horz" lIns="91440" tIns="45720" rIns="91440" bIns="45720" rtlCol="0">
            <a:normAutofit/>
          </a:bodyPr>
          <a:lstStyle>
            <a:lvl1pPr>
              <a:defRPr sz="1800"/>
            </a:lvl1pPr>
          </a:lstStyle>
          <a:p>
            <a:pPr lvl="0"/>
            <a:r>
              <a:rPr lang="en-GB" dirty="0"/>
              <a:t>Click to edit text</a:t>
            </a:r>
          </a:p>
        </p:txBody>
      </p:sp>
    </p:spTree>
    <p:extLst>
      <p:ext uri="{BB962C8B-B14F-4D97-AF65-F5344CB8AC3E}">
        <p14:creationId xmlns:p14="http://schemas.microsoft.com/office/powerpoint/2010/main" val="1921142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Content 14">
    <p:bg>
      <p:bgPr>
        <a:solidFill>
          <a:srgbClr val="EF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A5E2D-7E47-AA39-1E85-E760F0EAFC70}"/>
              </a:ext>
            </a:extLst>
          </p:cNvPr>
          <p:cNvSpPr>
            <a:spLocks noGrp="1"/>
          </p:cNvSpPr>
          <p:nvPr>
            <p:ph type="title" hasCustomPrompt="1"/>
          </p:nvPr>
        </p:nvSpPr>
        <p:spPr>
          <a:xfrm>
            <a:off x="838200" y="1476295"/>
            <a:ext cx="4949142" cy="1325563"/>
          </a:xfrm>
        </p:spPr>
        <p:txBody>
          <a:bodyPr/>
          <a:lstStyle/>
          <a:p>
            <a:r>
              <a:rPr lang="en-GB"/>
              <a:t>Title goes here</a:t>
            </a:r>
            <a:endParaRPr lang="en-US"/>
          </a:p>
        </p:txBody>
      </p:sp>
      <p:sp>
        <p:nvSpPr>
          <p:cNvPr id="3" name="Content Placeholder 2">
            <a:extLst>
              <a:ext uri="{FF2B5EF4-FFF2-40B4-BE49-F238E27FC236}">
                <a16:creationId xmlns:a16="http://schemas.microsoft.com/office/drawing/2014/main" id="{8ADC55BF-D645-D07E-3F59-D4E3551ED37A}"/>
              </a:ext>
            </a:extLst>
          </p:cNvPr>
          <p:cNvSpPr>
            <a:spLocks noGrp="1"/>
          </p:cNvSpPr>
          <p:nvPr>
            <p:ph idx="1" hasCustomPrompt="1"/>
          </p:nvPr>
        </p:nvSpPr>
        <p:spPr>
          <a:xfrm>
            <a:off x="838200" y="3044142"/>
            <a:ext cx="4949142" cy="3132820"/>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dirty="0"/>
              <a:t>Click to edit text</a:t>
            </a:r>
          </a:p>
          <a:p>
            <a:pPr lvl="0"/>
            <a:endParaRPr lang="en-US" dirty="0"/>
          </a:p>
        </p:txBody>
      </p:sp>
      <p:sp>
        <p:nvSpPr>
          <p:cNvPr id="7" name="Freeform 2">
            <a:extLst>
              <a:ext uri="{FF2B5EF4-FFF2-40B4-BE49-F238E27FC236}">
                <a16:creationId xmlns:a16="http://schemas.microsoft.com/office/drawing/2014/main" id="{0C5B128C-4C1F-1AF5-A4BA-72F50956AA07}"/>
              </a:ext>
            </a:extLst>
          </p:cNvPr>
          <p:cNvSpPr/>
          <p:nvPr userDrawn="1"/>
        </p:nvSpPr>
        <p:spPr>
          <a:xfrm>
            <a:off x="9193273" y="506"/>
            <a:ext cx="2998727" cy="6857494"/>
          </a:xfrm>
          <a:custGeom>
            <a:avLst/>
            <a:gdLst/>
            <a:ahLst/>
            <a:cxnLst/>
            <a:rect l="l" t="t" r="r" b="b"/>
            <a:pathLst>
              <a:path w="4498091" h="10286241">
                <a:moveTo>
                  <a:pt x="0" y="0"/>
                </a:moveTo>
                <a:lnTo>
                  <a:pt x="4498091" y="0"/>
                </a:lnTo>
                <a:lnTo>
                  <a:pt x="4498091" y="10286241"/>
                </a:lnTo>
                <a:lnTo>
                  <a:pt x="0" y="10286241"/>
                </a:lnTo>
                <a:lnTo>
                  <a:pt x="0" y="0"/>
                </a:lnTo>
                <a:close/>
              </a:path>
            </a:pathLst>
          </a:custGeom>
          <a:blipFill>
            <a:blip r:embed="rId2"/>
            <a:stretch>
              <a:fillRect r="-3763"/>
            </a:stretch>
          </a:blipFill>
        </p:spPr>
        <p:txBody>
          <a:bodyPr/>
          <a:lstStyle/>
          <a:p>
            <a:endParaRPr lang="en-US" sz="1200"/>
          </a:p>
        </p:txBody>
      </p:sp>
      <p:sp>
        <p:nvSpPr>
          <p:cNvPr id="23" name="Footer Placeholder 3">
            <a:extLst>
              <a:ext uri="{FF2B5EF4-FFF2-40B4-BE49-F238E27FC236}">
                <a16:creationId xmlns:a16="http://schemas.microsoft.com/office/drawing/2014/main" id="{8359AB78-4D3F-0BBD-7C35-570FBBF9B58F}"/>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12" name="Picture Placeholder 11">
            <a:extLst>
              <a:ext uri="{FF2B5EF4-FFF2-40B4-BE49-F238E27FC236}">
                <a16:creationId xmlns:a16="http://schemas.microsoft.com/office/drawing/2014/main" id="{E948E168-9EC7-E8F2-C25D-7A6A5830E6BE}"/>
              </a:ext>
            </a:extLst>
          </p:cNvPr>
          <p:cNvSpPr>
            <a:spLocks noGrp="1"/>
          </p:cNvSpPr>
          <p:nvPr>
            <p:ph type="pic" sz="quarter" idx="10"/>
          </p:nvPr>
        </p:nvSpPr>
        <p:spPr>
          <a:xfrm>
            <a:off x="6489700" y="1476375"/>
            <a:ext cx="4686300" cy="4700587"/>
          </a:xfrm>
        </p:spPr>
        <p:txBody>
          <a:bodyPr/>
          <a:lstStyle/>
          <a:p>
            <a:endParaRPr lang="en-US"/>
          </a:p>
        </p:txBody>
      </p:sp>
    </p:spTree>
    <p:extLst>
      <p:ext uri="{BB962C8B-B14F-4D97-AF65-F5344CB8AC3E}">
        <p14:creationId xmlns:p14="http://schemas.microsoft.com/office/powerpoint/2010/main" val="105098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11" name="Picture 10" descr="A person standing in front of a group of people&#10;&#10;AI-generated content may be incorrect.">
            <a:extLst>
              <a:ext uri="{FF2B5EF4-FFF2-40B4-BE49-F238E27FC236}">
                <a16:creationId xmlns:a16="http://schemas.microsoft.com/office/drawing/2014/main" id="{1D2CE83A-0834-E719-60C6-1A1C7EB1BAC2}"/>
              </a:ext>
            </a:extLst>
          </p:cNvPr>
          <p:cNvPicPr>
            <a:picLocks noChangeAspect="1"/>
          </p:cNvPicPr>
          <p:nvPr userDrawn="1"/>
        </p:nvPicPr>
        <p:blipFill>
          <a:blip r:embed="rId2"/>
          <a:srcRect t="6784" r="14836" b="16787"/>
          <a:stretch>
            <a:fillRect/>
          </a:stretch>
        </p:blipFill>
        <p:spPr>
          <a:xfrm>
            <a:off x="0" y="0"/>
            <a:ext cx="12191999" cy="6914246"/>
          </a:xfrm>
          <a:prstGeom prst="rect">
            <a:avLst/>
          </a:prstGeom>
        </p:spPr>
      </p:pic>
      <p:sp>
        <p:nvSpPr>
          <p:cNvPr id="8" name="Rectangle 7">
            <a:extLst>
              <a:ext uri="{FF2B5EF4-FFF2-40B4-BE49-F238E27FC236}">
                <a16:creationId xmlns:a16="http://schemas.microsoft.com/office/drawing/2014/main" id="{6EB23D1B-ADF9-DCB5-465F-6618E88DA09C}"/>
              </a:ext>
            </a:extLst>
          </p:cNvPr>
          <p:cNvSpPr/>
          <p:nvPr userDrawn="1"/>
        </p:nvSpPr>
        <p:spPr>
          <a:xfrm>
            <a:off x="1" y="1089000"/>
            <a:ext cx="7920000" cy="4680000"/>
          </a:xfrm>
          <a:prstGeom prst="rect">
            <a:avLst/>
          </a:prstGeom>
          <a:solidFill>
            <a:schemeClr val="bg1"/>
          </a:solidFill>
          <a:ln>
            <a:noFill/>
          </a:ln>
          <a:effectLst>
            <a:outerShdw blurRad="635000" dist="508174" dir="2700000" algn="tl" rotWithShape="0">
              <a:prstClr val="black">
                <a:alpha val="595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;0-8i9</a:t>
            </a:r>
          </a:p>
        </p:txBody>
      </p:sp>
      <p:sp>
        <p:nvSpPr>
          <p:cNvPr id="9" name="Rectangle 8">
            <a:extLst>
              <a:ext uri="{FF2B5EF4-FFF2-40B4-BE49-F238E27FC236}">
                <a16:creationId xmlns:a16="http://schemas.microsoft.com/office/drawing/2014/main" id="{145016BC-3317-B5F4-22F7-E9CD3F686772}"/>
              </a:ext>
            </a:extLst>
          </p:cNvPr>
          <p:cNvSpPr/>
          <p:nvPr userDrawn="1"/>
        </p:nvSpPr>
        <p:spPr>
          <a:xfrm>
            <a:off x="7856587" y="1089000"/>
            <a:ext cx="98585" cy="4680000"/>
          </a:xfrm>
          <a:prstGeom prst="rect">
            <a:avLst/>
          </a:prstGeom>
          <a:solidFill>
            <a:srgbClr val="660099"/>
          </a:solidFill>
          <a:ln>
            <a:solidFill>
              <a:srgbClr val="66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5">
            <a:extLst>
              <a:ext uri="{FF2B5EF4-FFF2-40B4-BE49-F238E27FC236}">
                <a16:creationId xmlns:a16="http://schemas.microsoft.com/office/drawing/2014/main" id="{F4C2D8C6-51EC-3E92-4FDE-F0039CFB8D0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720000" y="1800000"/>
            <a:ext cx="2520000" cy="458309"/>
          </a:xfrm>
          <a:prstGeom prst="rect">
            <a:avLst/>
          </a:prstGeom>
        </p:spPr>
      </p:pic>
      <p:sp>
        <p:nvSpPr>
          <p:cNvPr id="19" name="Text Placeholder 18">
            <a:extLst>
              <a:ext uri="{FF2B5EF4-FFF2-40B4-BE49-F238E27FC236}">
                <a16:creationId xmlns:a16="http://schemas.microsoft.com/office/drawing/2014/main" id="{7A471214-4E7D-DA8C-1830-2CCEF7675C46}"/>
              </a:ext>
            </a:extLst>
          </p:cNvPr>
          <p:cNvSpPr>
            <a:spLocks noGrp="1"/>
          </p:cNvSpPr>
          <p:nvPr>
            <p:ph type="body" sz="quarter" idx="10" hasCustomPrompt="1"/>
          </p:nvPr>
        </p:nvSpPr>
        <p:spPr>
          <a:xfrm>
            <a:off x="719897" y="2969309"/>
            <a:ext cx="5781777" cy="1031875"/>
          </a:xfrm>
        </p:spPr>
        <p:txBody>
          <a:bodyPr wrap="square" lIns="0" tIns="0" rIns="0" anchor="t" anchorCtr="0">
            <a:normAutofit/>
          </a:bodyPr>
          <a:lstStyle>
            <a:lvl1pPr marL="0" indent="0">
              <a:lnSpc>
                <a:spcPct val="100000"/>
              </a:lnSpc>
              <a:buNone/>
              <a:defRPr sz="3000" b="1">
                <a:solidFill>
                  <a:srgbClr val="660099"/>
                </a:solidFill>
                <a:latin typeface="+mn-lt"/>
              </a:defRPr>
            </a:lvl1pPr>
            <a:lvl2pPr marL="457200" indent="0" algn="l">
              <a:lnSpc>
                <a:spcPct val="100000"/>
              </a:lnSpc>
              <a:buNone/>
              <a:defRPr sz="3000" b="0">
                <a:solidFill>
                  <a:srgbClr val="660099"/>
                </a:solidFill>
              </a:defRPr>
            </a:lvl2pPr>
          </a:lstStyle>
          <a:p>
            <a:pPr lvl="0"/>
            <a:r>
              <a:rPr lang="en-US"/>
              <a:t>World leader in the use of AI to </a:t>
            </a:r>
            <a:r>
              <a:rPr lang="en-US" err="1"/>
              <a:t>optimise</a:t>
            </a:r>
            <a:r>
              <a:rPr lang="en-US"/>
              <a:t> people performance.</a:t>
            </a:r>
          </a:p>
        </p:txBody>
      </p:sp>
      <p:sp>
        <p:nvSpPr>
          <p:cNvPr id="21" name="Text Placeholder 20">
            <a:extLst>
              <a:ext uri="{FF2B5EF4-FFF2-40B4-BE49-F238E27FC236}">
                <a16:creationId xmlns:a16="http://schemas.microsoft.com/office/drawing/2014/main" id="{F20B5659-69CE-EA63-30E0-59D5DB301B47}"/>
              </a:ext>
            </a:extLst>
          </p:cNvPr>
          <p:cNvSpPr>
            <a:spLocks noGrp="1"/>
          </p:cNvSpPr>
          <p:nvPr>
            <p:ph type="body" sz="quarter" idx="11" hasCustomPrompt="1"/>
          </p:nvPr>
        </p:nvSpPr>
        <p:spPr>
          <a:xfrm>
            <a:off x="719138" y="4162425"/>
            <a:ext cx="5783262" cy="1370867"/>
          </a:xfrm>
        </p:spPr>
        <p:txBody>
          <a:bodyPr lIns="0" tIns="0">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400">
                <a:solidFill>
                  <a:srgbClr val="1F203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a:solidFill>
                  <a:schemeClr val="tx2"/>
                </a:solidFill>
                <a:ea typeface="Open Sans Light" panose="020B0306030504020204" pitchFamily="34" charset="0"/>
                <a:cs typeface="Open Sans Light" panose="020B0306030504020204" pitchFamily="34" charset="0"/>
              </a:rPr>
              <a:t>We financially guarantee your employees will learn and retain what you have trained them and provide you best-in-class evidence of such at the click of a button.</a:t>
            </a:r>
          </a:p>
        </p:txBody>
      </p:sp>
    </p:spTree>
    <p:extLst>
      <p:ext uri="{BB962C8B-B14F-4D97-AF65-F5344CB8AC3E}">
        <p14:creationId xmlns:p14="http://schemas.microsoft.com/office/powerpoint/2010/main" val="32565022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Blank Content 15">
    <p:bg>
      <p:bgPr>
        <a:solidFill>
          <a:srgbClr val="EF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A5E2D-7E47-AA39-1E85-E760F0EAFC70}"/>
              </a:ext>
            </a:extLst>
          </p:cNvPr>
          <p:cNvSpPr>
            <a:spLocks noGrp="1"/>
          </p:cNvSpPr>
          <p:nvPr>
            <p:ph type="title" hasCustomPrompt="1"/>
          </p:nvPr>
        </p:nvSpPr>
        <p:spPr>
          <a:xfrm>
            <a:off x="838200" y="1476295"/>
            <a:ext cx="4949142" cy="1325563"/>
          </a:xfrm>
        </p:spPr>
        <p:txBody>
          <a:bodyPr/>
          <a:lstStyle/>
          <a:p>
            <a:r>
              <a:rPr lang="en-GB"/>
              <a:t>Title goes here</a:t>
            </a:r>
            <a:endParaRPr lang="en-US"/>
          </a:p>
        </p:txBody>
      </p:sp>
      <p:sp>
        <p:nvSpPr>
          <p:cNvPr id="3" name="Content Placeholder 2">
            <a:extLst>
              <a:ext uri="{FF2B5EF4-FFF2-40B4-BE49-F238E27FC236}">
                <a16:creationId xmlns:a16="http://schemas.microsoft.com/office/drawing/2014/main" id="{8ADC55BF-D645-D07E-3F59-D4E3551ED37A}"/>
              </a:ext>
            </a:extLst>
          </p:cNvPr>
          <p:cNvSpPr>
            <a:spLocks noGrp="1"/>
          </p:cNvSpPr>
          <p:nvPr>
            <p:ph idx="1" hasCustomPrompt="1"/>
          </p:nvPr>
        </p:nvSpPr>
        <p:spPr>
          <a:xfrm>
            <a:off x="838200" y="3044142"/>
            <a:ext cx="4949142" cy="3132820"/>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dirty="0"/>
              <a:t>Click to edit text</a:t>
            </a:r>
          </a:p>
        </p:txBody>
      </p:sp>
      <p:sp>
        <p:nvSpPr>
          <p:cNvPr id="7" name="Freeform 2">
            <a:extLst>
              <a:ext uri="{FF2B5EF4-FFF2-40B4-BE49-F238E27FC236}">
                <a16:creationId xmlns:a16="http://schemas.microsoft.com/office/drawing/2014/main" id="{0C5B128C-4C1F-1AF5-A4BA-72F50956AA07}"/>
              </a:ext>
            </a:extLst>
          </p:cNvPr>
          <p:cNvSpPr/>
          <p:nvPr userDrawn="1"/>
        </p:nvSpPr>
        <p:spPr>
          <a:xfrm>
            <a:off x="9193273" y="506"/>
            <a:ext cx="2998727" cy="6857494"/>
          </a:xfrm>
          <a:custGeom>
            <a:avLst/>
            <a:gdLst/>
            <a:ahLst/>
            <a:cxnLst/>
            <a:rect l="l" t="t" r="r" b="b"/>
            <a:pathLst>
              <a:path w="4498091" h="10286241">
                <a:moveTo>
                  <a:pt x="0" y="0"/>
                </a:moveTo>
                <a:lnTo>
                  <a:pt x="4498091" y="0"/>
                </a:lnTo>
                <a:lnTo>
                  <a:pt x="4498091" y="10286241"/>
                </a:lnTo>
                <a:lnTo>
                  <a:pt x="0" y="10286241"/>
                </a:lnTo>
                <a:lnTo>
                  <a:pt x="0" y="0"/>
                </a:lnTo>
                <a:close/>
              </a:path>
            </a:pathLst>
          </a:custGeom>
          <a:blipFill>
            <a:blip r:embed="rId2"/>
            <a:stretch>
              <a:fillRect r="-3763"/>
            </a:stretch>
          </a:blipFill>
        </p:spPr>
        <p:txBody>
          <a:bodyPr/>
          <a:lstStyle/>
          <a:p>
            <a:endParaRPr lang="en-US" sz="1200"/>
          </a:p>
        </p:txBody>
      </p:sp>
      <p:sp>
        <p:nvSpPr>
          <p:cNvPr id="23" name="Footer Placeholder 3">
            <a:extLst>
              <a:ext uri="{FF2B5EF4-FFF2-40B4-BE49-F238E27FC236}">
                <a16:creationId xmlns:a16="http://schemas.microsoft.com/office/drawing/2014/main" id="{8359AB78-4D3F-0BBD-7C35-570FBBF9B58F}"/>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Tree>
    <p:extLst>
      <p:ext uri="{BB962C8B-B14F-4D97-AF65-F5344CB8AC3E}">
        <p14:creationId xmlns:p14="http://schemas.microsoft.com/office/powerpoint/2010/main" val="35988168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Content 16">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108EC8DF-4782-FC4A-A28B-1AB9E962DE6F}"/>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10" name="Title 1">
            <a:extLst>
              <a:ext uri="{FF2B5EF4-FFF2-40B4-BE49-F238E27FC236}">
                <a16:creationId xmlns:a16="http://schemas.microsoft.com/office/drawing/2014/main" id="{58D064BF-4064-6073-2406-EF7F81507C69}"/>
              </a:ext>
            </a:extLst>
          </p:cNvPr>
          <p:cNvSpPr>
            <a:spLocks noGrp="1"/>
          </p:cNvSpPr>
          <p:nvPr>
            <p:ph type="title" hasCustomPrompt="1"/>
          </p:nvPr>
        </p:nvSpPr>
        <p:spPr>
          <a:xfrm>
            <a:off x="838200" y="1232455"/>
            <a:ext cx="4949142" cy="1325563"/>
          </a:xfrm>
        </p:spPr>
        <p:txBody>
          <a:bodyPr/>
          <a:lstStyle/>
          <a:p>
            <a:r>
              <a:rPr lang="en-GB"/>
              <a:t>Title goes here</a:t>
            </a:r>
            <a:endParaRPr lang="en-US"/>
          </a:p>
        </p:txBody>
      </p:sp>
      <p:sp>
        <p:nvSpPr>
          <p:cNvPr id="2" name="Freeform 3">
            <a:extLst>
              <a:ext uri="{FF2B5EF4-FFF2-40B4-BE49-F238E27FC236}">
                <a16:creationId xmlns:a16="http://schemas.microsoft.com/office/drawing/2014/main" id="{B999A94A-879F-FB34-BC41-57CB09F3640B}"/>
              </a:ext>
            </a:extLst>
          </p:cNvPr>
          <p:cNvSpPr/>
          <p:nvPr userDrawn="1"/>
        </p:nvSpPr>
        <p:spPr>
          <a:xfrm>
            <a:off x="7788875" y="1"/>
            <a:ext cx="4403125" cy="6858000"/>
          </a:xfrm>
          <a:custGeom>
            <a:avLst/>
            <a:gdLst/>
            <a:ahLst/>
            <a:cxnLst/>
            <a:rect l="l" t="t" r="r" b="b"/>
            <a:pathLst>
              <a:path w="7129850" h="10517231">
                <a:moveTo>
                  <a:pt x="0" y="0"/>
                </a:moveTo>
                <a:lnTo>
                  <a:pt x="7129850" y="0"/>
                </a:lnTo>
                <a:lnTo>
                  <a:pt x="7129850" y="10517231"/>
                </a:lnTo>
                <a:lnTo>
                  <a:pt x="0" y="10517231"/>
                </a:lnTo>
                <a:lnTo>
                  <a:pt x="0" y="0"/>
                </a:lnTo>
                <a:close/>
              </a:path>
            </a:pathLst>
          </a:custGeom>
          <a:blipFill>
            <a:blip r:embed="rId2"/>
            <a:stretch>
              <a:fillRect l="-45607" r="-41706"/>
            </a:stretch>
          </a:blipFill>
        </p:spPr>
        <p:txBody>
          <a:bodyPr/>
          <a:lstStyle/>
          <a:p>
            <a:endParaRPr lang="en-US"/>
          </a:p>
        </p:txBody>
      </p:sp>
      <p:sp>
        <p:nvSpPr>
          <p:cNvPr id="4" name="Content Placeholder 2">
            <a:extLst>
              <a:ext uri="{FF2B5EF4-FFF2-40B4-BE49-F238E27FC236}">
                <a16:creationId xmlns:a16="http://schemas.microsoft.com/office/drawing/2014/main" id="{2B2AD472-9FF9-0671-272C-8AD36C44AC43}"/>
              </a:ext>
            </a:extLst>
          </p:cNvPr>
          <p:cNvSpPr>
            <a:spLocks noGrp="1"/>
          </p:cNvSpPr>
          <p:nvPr>
            <p:ph idx="1" hasCustomPrompt="1"/>
          </p:nvPr>
        </p:nvSpPr>
        <p:spPr>
          <a:xfrm>
            <a:off x="838200" y="2733573"/>
            <a:ext cx="4949142" cy="3132820"/>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dirty="0"/>
              <a:t>Click to edit text</a:t>
            </a:r>
          </a:p>
        </p:txBody>
      </p:sp>
    </p:spTree>
    <p:extLst>
      <p:ext uri="{BB962C8B-B14F-4D97-AF65-F5344CB8AC3E}">
        <p14:creationId xmlns:p14="http://schemas.microsoft.com/office/powerpoint/2010/main" val="2297097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Content 17">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108EC8DF-4782-FC4A-A28B-1AB9E962DE6F}"/>
              </a:ext>
            </a:extLst>
          </p:cNvPr>
          <p:cNvSpPr txBox="1">
            <a:spLocks/>
          </p:cNvSpPr>
          <p:nvPr userDrawn="1"/>
        </p:nvSpPr>
        <p:spPr>
          <a:xfrm>
            <a:off x="7912336" y="640479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2" name="Freeform 6">
            <a:extLst>
              <a:ext uri="{FF2B5EF4-FFF2-40B4-BE49-F238E27FC236}">
                <a16:creationId xmlns:a16="http://schemas.microsoft.com/office/drawing/2014/main" id="{853A38E2-6264-671E-6DDB-77F6CF132706}"/>
              </a:ext>
            </a:extLst>
          </p:cNvPr>
          <p:cNvSpPr/>
          <p:nvPr userDrawn="1"/>
        </p:nvSpPr>
        <p:spPr>
          <a:xfrm>
            <a:off x="0" y="0"/>
            <a:ext cx="3313857" cy="6858000"/>
          </a:xfrm>
          <a:custGeom>
            <a:avLst/>
            <a:gdLst/>
            <a:ahLst/>
            <a:cxnLst/>
            <a:rect l="l" t="t" r="r" b="b"/>
            <a:pathLst>
              <a:path w="4970786" h="10287000">
                <a:moveTo>
                  <a:pt x="0" y="0"/>
                </a:moveTo>
                <a:lnTo>
                  <a:pt x="4970786" y="0"/>
                </a:lnTo>
                <a:lnTo>
                  <a:pt x="4970786" y="10287000"/>
                </a:lnTo>
                <a:lnTo>
                  <a:pt x="0" y="10287000"/>
                </a:lnTo>
                <a:lnTo>
                  <a:pt x="0" y="0"/>
                </a:lnTo>
                <a:close/>
              </a:path>
            </a:pathLst>
          </a:custGeom>
          <a:blipFill>
            <a:blip r:embed="rId2"/>
            <a:stretch>
              <a:fillRect l="-234751" r="-34800"/>
            </a:stretch>
          </a:blipFill>
        </p:spPr>
        <p:txBody>
          <a:bodyPr/>
          <a:lstStyle/>
          <a:p>
            <a:endParaRPr lang="en-US" sz="1200"/>
          </a:p>
        </p:txBody>
      </p:sp>
      <p:sp>
        <p:nvSpPr>
          <p:cNvPr id="3" name="Title 1">
            <a:extLst>
              <a:ext uri="{FF2B5EF4-FFF2-40B4-BE49-F238E27FC236}">
                <a16:creationId xmlns:a16="http://schemas.microsoft.com/office/drawing/2014/main" id="{9CEBB368-EF26-E3AB-6464-E97E0A365E95}"/>
              </a:ext>
            </a:extLst>
          </p:cNvPr>
          <p:cNvSpPr>
            <a:spLocks noGrp="1"/>
          </p:cNvSpPr>
          <p:nvPr>
            <p:ph type="title" hasCustomPrompt="1"/>
          </p:nvPr>
        </p:nvSpPr>
        <p:spPr>
          <a:xfrm>
            <a:off x="4002575" y="710479"/>
            <a:ext cx="7529934" cy="1325563"/>
          </a:xfrm>
        </p:spPr>
        <p:txBody>
          <a:bodyPr/>
          <a:lstStyle/>
          <a:p>
            <a:r>
              <a:rPr lang="en-GB"/>
              <a:t>Title goes here</a:t>
            </a:r>
            <a:endParaRPr lang="en-US"/>
          </a:p>
        </p:txBody>
      </p:sp>
      <p:sp>
        <p:nvSpPr>
          <p:cNvPr id="4" name="Content Placeholder 2">
            <a:extLst>
              <a:ext uri="{FF2B5EF4-FFF2-40B4-BE49-F238E27FC236}">
                <a16:creationId xmlns:a16="http://schemas.microsoft.com/office/drawing/2014/main" id="{7802CD34-EEC5-82E6-49E0-C31B5577E51D}"/>
              </a:ext>
            </a:extLst>
          </p:cNvPr>
          <p:cNvSpPr>
            <a:spLocks noGrp="1"/>
          </p:cNvSpPr>
          <p:nvPr>
            <p:ph idx="1" hasCustomPrompt="1"/>
          </p:nvPr>
        </p:nvSpPr>
        <p:spPr>
          <a:xfrm>
            <a:off x="4002575" y="2280213"/>
            <a:ext cx="7529934" cy="3132820"/>
          </a:xfrm>
        </p:spPr>
        <p:txBody>
          <a:bodyPr>
            <a:normAutofit/>
          </a:bodyPr>
          <a:lstStyle>
            <a:lvl1pPr marL="0" indent="0">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text</a:t>
            </a:r>
          </a:p>
        </p:txBody>
      </p:sp>
      <p:grpSp>
        <p:nvGrpSpPr>
          <p:cNvPr id="9" name="Graphic 7">
            <a:extLst>
              <a:ext uri="{FF2B5EF4-FFF2-40B4-BE49-F238E27FC236}">
                <a16:creationId xmlns:a16="http://schemas.microsoft.com/office/drawing/2014/main" id="{3275B2E3-5B44-F190-CD5C-D4E8CCD3A5F5}"/>
              </a:ext>
            </a:extLst>
          </p:cNvPr>
          <p:cNvGrpSpPr/>
          <p:nvPr userDrawn="1"/>
        </p:nvGrpSpPr>
        <p:grpSpPr>
          <a:xfrm>
            <a:off x="511947" y="535410"/>
            <a:ext cx="326253" cy="292702"/>
            <a:chOff x="539997" y="539989"/>
            <a:chExt cx="326253" cy="292702"/>
          </a:xfrm>
          <a:solidFill>
            <a:schemeClr val="bg1"/>
          </a:solidFill>
        </p:grpSpPr>
        <p:sp>
          <p:nvSpPr>
            <p:cNvPr id="10" name="Freeform 9">
              <a:extLst>
                <a:ext uri="{FF2B5EF4-FFF2-40B4-BE49-F238E27FC236}">
                  <a16:creationId xmlns:a16="http://schemas.microsoft.com/office/drawing/2014/main" id="{5A8DD67E-E60B-789D-D681-FAE01AF2BD29}"/>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C36271E-35D6-3914-EA43-0EC269B53426}"/>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2371088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Content 18">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70C86D7-B93F-7BA2-9A7F-8AD951756263}"/>
              </a:ext>
            </a:extLst>
          </p:cNvPr>
          <p:cNvPicPr>
            <a:picLocks noChangeAspect="1"/>
          </p:cNvPicPr>
          <p:nvPr userDrawn="1"/>
        </p:nvPicPr>
        <p:blipFill>
          <a:blip r:embed="rId2"/>
          <a:stretch>
            <a:fillRect/>
          </a:stretch>
        </p:blipFill>
        <p:spPr>
          <a:xfrm>
            <a:off x="0" y="0"/>
            <a:ext cx="3276600" cy="6858000"/>
          </a:xfrm>
          <a:prstGeom prst="rect">
            <a:avLst/>
          </a:prstGeom>
        </p:spPr>
      </p:pic>
      <p:sp>
        <p:nvSpPr>
          <p:cNvPr id="8" name="Footer Placeholder 3">
            <a:extLst>
              <a:ext uri="{FF2B5EF4-FFF2-40B4-BE49-F238E27FC236}">
                <a16:creationId xmlns:a16="http://schemas.microsoft.com/office/drawing/2014/main" id="{108EC8DF-4782-FC4A-A28B-1AB9E962DE6F}"/>
              </a:ext>
            </a:extLst>
          </p:cNvPr>
          <p:cNvSpPr txBox="1">
            <a:spLocks/>
          </p:cNvSpPr>
          <p:nvPr userDrawn="1"/>
        </p:nvSpPr>
        <p:spPr>
          <a:xfrm>
            <a:off x="7912336" y="640479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grpSp>
        <p:nvGrpSpPr>
          <p:cNvPr id="11" name="Graphic 7">
            <a:extLst>
              <a:ext uri="{FF2B5EF4-FFF2-40B4-BE49-F238E27FC236}">
                <a16:creationId xmlns:a16="http://schemas.microsoft.com/office/drawing/2014/main" id="{4388E87C-E598-F78E-22C2-3516AA3BDE83}"/>
              </a:ext>
            </a:extLst>
          </p:cNvPr>
          <p:cNvGrpSpPr/>
          <p:nvPr userDrawn="1"/>
        </p:nvGrpSpPr>
        <p:grpSpPr>
          <a:xfrm>
            <a:off x="511947" y="535410"/>
            <a:ext cx="326253" cy="292702"/>
            <a:chOff x="539997" y="539989"/>
            <a:chExt cx="326253" cy="292702"/>
          </a:xfrm>
          <a:solidFill>
            <a:schemeClr val="bg1"/>
          </a:solidFill>
        </p:grpSpPr>
        <p:sp>
          <p:nvSpPr>
            <p:cNvPr id="12" name="Freeform 11">
              <a:extLst>
                <a:ext uri="{FF2B5EF4-FFF2-40B4-BE49-F238E27FC236}">
                  <a16:creationId xmlns:a16="http://schemas.microsoft.com/office/drawing/2014/main" id="{BF24A087-161F-1A76-5359-A27A84C4DAD7}"/>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817D884-BA80-3235-B052-701D50BA5882}"/>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17" name="Title 1">
            <a:extLst>
              <a:ext uri="{FF2B5EF4-FFF2-40B4-BE49-F238E27FC236}">
                <a16:creationId xmlns:a16="http://schemas.microsoft.com/office/drawing/2014/main" id="{DC12FDC0-629A-F254-73A1-12D4381B0DE3}"/>
              </a:ext>
            </a:extLst>
          </p:cNvPr>
          <p:cNvSpPr>
            <a:spLocks noGrp="1"/>
          </p:cNvSpPr>
          <p:nvPr>
            <p:ph type="title" hasCustomPrompt="1"/>
          </p:nvPr>
        </p:nvSpPr>
        <p:spPr>
          <a:xfrm>
            <a:off x="4002575" y="710479"/>
            <a:ext cx="7529934" cy="1325563"/>
          </a:xfrm>
        </p:spPr>
        <p:txBody>
          <a:bodyPr/>
          <a:lstStyle/>
          <a:p>
            <a:r>
              <a:rPr lang="en-GB"/>
              <a:t>Title goes here</a:t>
            </a:r>
            <a:endParaRPr lang="en-US"/>
          </a:p>
        </p:txBody>
      </p:sp>
      <p:sp>
        <p:nvSpPr>
          <p:cNvPr id="2" name="Content Placeholder 2">
            <a:extLst>
              <a:ext uri="{FF2B5EF4-FFF2-40B4-BE49-F238E27FC236}">
                <a16:creationId xmlns:a16="http://schemas.microsoft.com/office/drawing/2014/main" id="{066EECF3-37DA-1B8C-4658-462A98743853}"/>
              </a:ext>
            </a:extLst>
          </p:cNvPr>
          <p:cNvSpPr>
            <a:spLocks noGrp="1"/>
          </p:cNvSpPr>
          <p:nvPr>
            <p:ph idx="1" hasCustomPrompt="1"/>
          </p:nvPr>
        </p:nvSpPr>
        <p:spPr>
          <a:xfrm>
            <a:off x="4002575" y="2280213"/>
            <a:ext cx="7529934" cy="3132820"/>
          </a:xfrm>
        </p:spPr>
        <p:txBody>
          <a:bodyPr>
            <a:normAutofit/>
          </a:bodyPr>
          <a:lstStyle>
            <a:lvl1pPr marL="0" indent="0">
              <a:buNone/>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text</a:t>
            </a:r>
          </a:p>
        </p:txBody>
      </p:sp>
    </p:spTree>
    <p:extLst>
      <p:ext uri="{BB962C8B-B14F-4D97-AF65-F5344CB8AC3E}">
        <p14:creationId xmlns:p14="http://schemas.microsoft.com/office/powerpoint/2010/main" val="31913180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Content 19">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108EC8DF-4782-FC4A-A28B-1AB9E962DE6F}"/>
              </a:ext>
            </a:extLst>
          </p:cNvPr>
          <p:cNvSpPr txBox="1">
            <a:spLocks/>
          </p:cNvSpPr>
          <p:nvPr userDrawn="1"/>
        </p:nvSpPr>
        <p:spPr>
          <a:xfrm>
            <a:off x="399016" y="632859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3" name="Title 1">
            <a:extLst>
              <a:ext uri="{FF2B5EF4-FFF2-40B4-BE49-F238E27FC236}">
                <a16:creationId xmlns:a16="http://schemas.microsoft.com/office/drawing/2014/main" id="{9CEBB368-EF26-E3AB-6464-E97E0A365E95}"/>
              </a:ext>
            </a:extLst>
          </p:cNvPr>
          <p:cNvSpPr>
            <a:spLocks noGrp="1"/>
          </p:cNvSpPr>
          <p:nvPr>
            <p:ph type="title" hasCustomPrompt="1"/>
          </p:nvPr>
        </p:nvSpPr>
        <p:spPr>
          <a:xfrm>
            <a:off x="1170563" y="681886"/>
            <a:ext cx="5093077" cy="1325563"/>
          </a:xfrm>
        </p:spPr>
        <p:txBody>
          <a:bodyPr/>
          <a:lstStyle/>
          <a:p>
            <a:r>
              <a:rPr lang="en-GB"/>
              <a:t>Title goes here</a:t>
            </a:r>
            <a:endParaRPr lang="en-US"/>
          </a:p>
        </p:txBody>
      </p:sp>
      <p:sp>
        <p:nvSpPr>
          <p:cNvPr id="4" name="Content Placeholder 2">
            <a:extLst>
              <a:ext uri="{FF2B5EF4-FFF2-40B4-BE49-F238E27FC236}">
                <a16:creationId xmlns:a16="http://schemas.microsoft.com/office/drawing/2014/main" id="{7802CD34-EEC5-82E6-49E0-C31B5577E51D}"/>
              </a:ext>
            </a:extLst>
          </p:cNvPr>
          <p:cNvSpPr>
            <a:spLocks noGrp="1"/>
          </p:cNvSpPr>
          <p:nvPr>
            <p:ph idx="1" hasCustomPrompt="1"/>
          </p:nvPr>
        </p:nvSpPr>
        <p:spPr>
          <a:xfrm>
            <a:off x="1170563" y="2249733"/>
            <a:ext cx="5093077" cy="3132820"/>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dirty="0"/>
              <a:t>Click to edit text</a:t>
            </a:r>
          </a:p>
        </p:txBody>
      </p:sp>
      <p:sp>
        <p:nvSpPr>
          <p:cNvPr id="5" name="Freeform 4">
            <a:extLst>
              <a:ext uri="{FF2B5EF4-FFF2-40B4-BE49-F238E27FC236}">
                <a16:creationId xmlns:a16="http://schemas.microsoft.com/office/drawing/2014/main" id="{AF7A933A-6267-292C-EB20-1279CE669ADC}"/>
              </a:ext>
            </a:extLst>
          </p:cNvPr>
          <p:cNvSpPr/>
          <p:nvPr userDrawn="1"/>
        </p:nvSpPr>
        <p:spPr>
          <a:xfrm>
            <a:off x="7624225" y="1"/>
            <a:ext cx="4567775" cy="6858000"/>
          </a:xfrm>
          <a:custGeom>
            <a:avLst/>
            <a:gdLst/>
            <a:ahLst/>
            <a:cxnLst/>
            <a:rect l="l" t="t" r="r" b="b"/>
            <a:pathLst>
              <a:path w="6851663" h="10717904">
                <a:moveTo>
                  <a:pt x="0" y="0"/>
                </a:moveTo>
                <a:lnTo>
                  <a:pt x="6851663" y="0"/>
                </a:lnTo>
                <a:lnTo>
                  <a:pt x="6851663" y="10717904"/>
                </a:lnTo>
                <a:lnTo>
                  <a:pt x="0" y="10717904"/>
                </a:lnTo>
                <a:lnTo>
                  <a:pt x="0" y="0"/>
                </a:lnTo>
                <a:close/>
              </a:path>
            </a:pathLst>
          </a:custGeom>
          <a:blipFill>
            <a:blip r:embed="rId2"/>
            <a:stretch>
              <a:fillRect l="-133192" r="-45238"/>
            </a:stretch>
          </a:blipFill>
        </p:spPr>
        <p:txBody>
          <a:bodyPr/>
          <a:lstStyle/>
          <a:p>
            <a:endParaRPr lang="en-US" sz="1200"/>
          </a:p>
        </p:txBody>
      </p:sp>
    </p:spTree>
    <p:extLst>
      <p:ext uri="{BB962C8B-B14F-4D97-AF65-F5344CB8AC3E}">
        <p14:creationId xmlns:p14="http://schemas.microsoft.com/office/powerpoint/2010/main" val="26881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Content 20">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108EC8DF-4782-FC4A-A28B-1AB9E962DE6F}"/>
              </a:ext>
            </a:extLst>
          </p:cNvPr>
          <p:cNvSpPr txBox="1">
            <a:spLocks/>
          </p:cNvSpPr>
          <p:nvPr userDrawn="1"/>
        </p:nvSpPr>
        <p:spPr>
          <a:xfrm>
            <a:off x="399016" y="632859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3" name="Title 1">
            <a:extLst>
              <a:ext uri="{FF2B5EF4-FFF2-40B4-BE49-F238E27FC236}">
                <a16:creationId xmlns:a16="http://schemas.microsoft.com/office/drawing/2014/main" id="{9CEBB368-EF26-E3AB-6464-E97E0A365E95}"/>
              </a:ext>
            </a:extLst>
          </p:cNvPr>
          <p:cNvSpPr>
            <a:spLocks noGrp="1"/>
          </p:cNvSpPr>
          <p:nvPr>
            <p:ph type="title" hasCustomPrompt="1"/>
          </p:nvPr>
        </p:nvSpPr>
        <p:spPr>
          <a:xfrm>
            <a:off x="1170563" y="681886"/>
            <a:ext cx="5093077" cy="1325563"/>
          </a:xfrm>
        </p:spPr>
        <p:txBody>
          <a:bodyPr/>
          <a:lstStyle/>
          <a:p>
            <a:r>
              <a:rPr lang="en-GB"/>
              <a:t>Title goes here</a:t>
            </a:r>
            <a:endParaRPr lang="en-US"/>
          </a:p>
        </p:txBody>
      </p:sp>
      <p:sp>
        <p:nvSpPr>
          <p:cNvPr id="4" name="Content Placeholder 2">
            <a:extLst>
              <a:ext uri="{FF2B5EF4-FFF2-40B4-BE49-F238E27FC236}">
                <a16:creationId xmlns:a16="http://schemas.microsoft.com/office/drawing/2014/main" id="{7802CD34-EEC5-82E6-49E0-C31B5577E51D}"/>
              </a:ext>
            </a:extLst>
          </p:cNvPr>
          <p:cNvSpPr>
            <a:spLocks noGrp="1"/>
          </p:cNvSpPr>
          <p:nvPr>
            <p:ph idx="1" hasCustomPrompt="1"/>
          </p:nvPr>
        </p:nvSpPr>
        <p:spPr>
          <a:xfrm>
            <a:off x="1170563" y="2249733"/>
            <a:ext cx="5093077" cy="3132820"/>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dirty="0"/>
              <a:t>Click to edit text</a:t>
            </a:r>
          </a:p>
        </p:txBody>
      </p:sp>
      <p:pic>
        <p:nvPicPr>
          <p:cNvPr id="9" name="Picture 8">
            <a:extLst>
              <a:ext uri="{FF2B5EF4-FFF2-40B4-BE49-F238E27FC236}">
                <a16:creationId xmlns:a16="http://schemas.microsoft.com/office/drawing/2014/main" id="{361BCCA3-9582-9832-2982-4929490031B1}"/>
              </a:ext>
            </a:extLst>
          </p:cNvPr>
          <p:cNvPicPr>
            <a:picLocks noChangeAspect="1"/>
          </p:cNvPicPr>
          <p:nvPr userDrawn="1"/>
        </p:nvPicPr>
        <p:blipFill>
          <a:blip r:embed="rId2"/>
          <a:srcRect l="62130" t="-748"/>
          <a:stretch>
            <a:fillRect/>
          </a:stretch>
        </p:blipFill>
        <p:spPr>
          <a:xfrm>
            <a:off x="7531100" y="-62302"/>
            <a:ext cx="4660900" cy="6920302"/>
          </a:xfrm>
          <a:prstGeom prst="rect">
            <a:avLst/>
          </a:prstGeom>
        </p:spPr>
      </p:pic>
    </p:spTree>
    <p:extLst>
      <p:ext uri="{BB962C8B-B14F-4D97-AF65-F5344CB8AC3E}">
        <p14:creationId xmlns:p14="http://schemas.microsoft.com/office/powerpoint/2010/main" val="8147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rategy 1">
    <p:bg>
      <p:bgPr>
        <a:solidFill>
          <a:srgbClr val="EF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A5E2D-7E47-AA39-1E85-E760F0EAFC70}"/>
              </a:ext>
            </a:extLst>
          </p:cNvPr>
          <p:cNvSpPr>
            <a:spLocks noGrp="1"/>
          </p:cNvSpPr>
          <p:nvPr>
            <p:ph type="title" hasCustomPrompt="1"/>
          </p:nvPr>
        </p:nvSpPr>
        <p:spPr>
          <a:xfrm>
            <a:off x="838200" y="1476295"/>
            <a:ext cx="4949142" cy="1325563"/>
          </a:xfrm>
        </p:spPr>
        <p:txBody>
          <a:bodyPr/>
          <a:lstStyle/>
          <a:p>
            <a:r>
              <a:rPr lang="en-GB"/>
              <a:t>Title goes here</a:t>
            </a:r>
            <a:endParaRPr lang="en-US"/>
          </a:p>
        </p:txBody>
      </p:sp>
      <p:sp>
        <p:nvSpPr>
          <p:cNvPr id="7" name="Freeform 2">
            <a:extLst>
              <a:ext uri="{FF2B5EF4-FFF2-40B4-BE49-F238E27FC236}">
                <a16:creationId xmlns:a16="http://schemas.microsoft.com/office/drawing/2014/main" id="{0C5B128C-4C1F-1AF5-A4BA-72F50956AA07}"/>
              </a:ext>
            </a:extLst>
          </p:cNvPr>
          <p:cNvSpPr/>
          <p:nvPr userDrawn="1"/>
        </p:nvSpPr>
        <p:spPr>
          <a:xfrm>
            <a:off x="9193273" y="506"/>
            <a:ext cx="2998727" cy="6857494"/>
          </a:xfrm>
          <a:custGeom>
            <a:avLst/>
            <a:gdLst/>
            <a:ahLst/>
            <a:cxnLst/>
            <a:rect l="l" t="t" r="r" b="b"/>
            <a:pathLst>
              <a:path w="4498091" h="10286241">
                <a:moveTo>
                  <a:pt x="0" y="0"/>
                </a:moveTo>
                <a:lnTo>
                  <a:pt x="4498091" y="0"/>
                </a:lnTo>
                <a:lnTo>
                  <a:pt x="4498091" y="10286241"/>
                </a:lnTo>
                <a:lnTo>
                  <a:pt x="0" y="10286241"/>
                </a:lnTo>
                <a:lnTo>
                  <a:pt x="0" y="0"/>
                </a:lnTo>
                <a:close/>
              </a:path>
            </a:pathLst>
          </a:custGeom>
          <a:blipFill>
            <a:blip r:embed="rId2"/>
            <a:stretch>
              <a:fillRect r="-3763"/>
            </a:stretch>
          </a:blipFill>
        </p:spPr>
        <p:txBody>
          <a:bodyPr/>
          <a:lstStyle/>
          <a:p>
            <a:endParaRPr lang="en-US" sz="1200"/>
          </a:p>
        </p:txBody>
      </p:sp>
      <p:sp>
        <p:nvSpPr>
          <p:cNvPr id="23" name="Footer Placeholder 3">
            <a:extLst>
              <a:ext uri="{FF2B5EF4-FFF2-40B4-BE49-F238E27FC236}">
                <a16:creationId xmlns:a16="http://schemas.microsoft.com/office/drawing/2014/main" id="{8359AB78-4D3F-0BBD-7C35-570FBBF9B58F}"/>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grpSp>
        <p:nvGrpSpPr>
          <p:cNvPr id="4" name="Group 3">
            <a:extLst>
              <a:ext uri="{FF2B5EF4-FFF2-40B4-BE49-F238E27FC236}">
                <a16:creationId xmlns:a16="http://schemas.microsoft.com/office/drawing/2014/main" id="{8112A480-83D6-6FAF-6EF3-D0FDC483A8D7}"/>
              </a:ext>
            </a:extLst>
          </p:cNvPr>
          <p:cNvGrpSpPr/>
          <p:nvPr userDrawn="1"/>
        </p:nvGrpSpPr>
        <p:grpSpPr>
          <a:xfrm>
            <a:off x="6487415" y="1738180"/>
            <a:ext cx="4281531" cy="4281997"/>
            <a:chOff x="0" y="0"/>
            <a:chExt cx="6603840" cy="6604560"/>
          </a:xfrm>
        </p:grpSpPr>
        <p:sp>
          <p:nvSpPr>
            <p:cNvPr id="5" name="Freeform 4">
              <a:extLst>
                <a:ext uri="{FF2B5EF4-FFF2-40B4-BE49-F238E27FC236}">
                  <a16:creationId xmlns:a16="http://schemas.microsoft.com/office/drawing/2014/main" id="{B75FF477-0210-6522-4492-F24367D73B23}"/>
                </a:ext>
              </a:extLst>
            </p:cNvPr>
            <p:cNvSpPr/>
            <p:nvPr/>
          </p:nvSpPr>
          <p:spPr>
            <a:xfrm>
              <a:off x="0" y="0"/>
              <a:ext cx="6603873" cy="6604508"/>
            </a:xfrm>
            <a:custGeom>
              <a:avLst/>
              <a:gdLst/>
              <a:ahLst/>
              <a:cxnLst/>
              <a:rect l="l" t="t" r="r" b="b"/>
              <a:pathLst>
                <a:path w="6603873" h="6604508">
                  <a:moveTo>
                    <a:pt x="0" y="3302254"/>
                  </a:moveTo>
                  <a:cubicBezTo>
                    <a:pt x="0" y="1478534"/>
                    <a:pt x="1478280" y="0"/>
                    <a:pt x="3301873" y="0"/>
                  </a:cubicBezTo>
                  <a:lnTo>
                    <a:pt x="3301873" y="25527"/>
                  </a:lnTo>
                  <a:lnTo>
                    <a:pt x="3301873" y="0"/>
                  </a:lnTo>
                  <a:cubicBezTo>
                    <a:pt x="5125466" y="0"/>
                    <a:pt x="6603873" y="1478534"/>
                    <a:pt x="6603873" y="3302254"/>
                  </a:cubicBezTo>
                  <a:cubicBezTo>
                    <a:pt x="6603873" y="5125974"/>
                    <a:pt x="5125466" y="6604508"/>
                    <a:pt x="3301873" y="6604508"/>
                  </a:cubicBezTo>
                  <a:lnTo>
                    <a:pt x="3301873" y="6578981"/>
                  </a:lnTo>
                  <a:lnTo>
                    <a:pt x="3301873" y="6604508"/>
                  </a:lnTo>
                  <a:cubicBezTo>
                    <a:pt x="1478280" y="6604508"/>
                    <a:pt x="0" y="5126101"/>
                    <a:pt x="0" y="3302254"/>
                  </a:cubicBezTo>
                  <a:lnTo>
                    <a:pt x="25527" y="3302254"/>
                  </a:lnTo>
                  <a:lnTo>
                    <a:pt x="46990" y="3316097"/>
                  </a:lnTo>
                  <a:cubicBezTo>
                    <a:pt x="40894" y="3325622"/>
                    <a:pt x="29210" y="3330067"/>
                    <a:pt x="18288" y="3326892"/>
                  </a:cubicBezTo>
                  <a:cubicBezTo>
                    <a:pt x="7366" y="3323717"/>
                    <a:pt x="0" y="3313684"/>
                    <a:pt x="0" y="3302254"/>
                  </a:cubicBezTo>
                  <a:moveTo>
                    <a:pt x="51181" y="3302254"/>
                  </a:moveTo>
                  <a:lnTo>
                    <a:pt x="25527" y="3302254"/>
                  </a:lnTo>
                  <a:lnTo>
                    <a:pt x="4064" y="3288538"/>
                  </a:lnTo>
                  <a:cubicBezTo>
                    <a:pt x="10160" y="3279013"/>
                    <a:pt x="21844" y="3274568"/>
                    <a:pt x="32766" y="3277743"/>
                  </a:cubicBezTo>
                  <a:cubicBezTo>
                    <a:pt x="43688" y="3280918"/>
                    <a:pt x="51181" y="3290951"/>
                    <a:pt x="51181" y="3302254"/>
                  </a:cubicBezTo>
                  <a:cubicBezTo>
                    <a:pt x="51181" y="5097780"/>
                    <a:pt x="1506601" y="6553454"/>
                    <a:pt x="3302000" y="6553454"/>
                  </a:cubicBezTo>
                  <a:cubicBezTo>
                    <a:pt x="5097399" y="6553454"/>
                    <a:pt x="6552819" y="5097907"/>
                    <a:pt x="6552819" y="3302254"/>
                  </a:cubicBezTo>
                  <a:lnTo>
                    <a:pt x="6578346" y="3302254"/>
                  </a:lnTo>
                  <a:lnTo>
                    <a:pt x="6552819" y="3302254"/>
                  </a:lnTo>
                  <a:cubicBezTo>
                    <a:pt x="6552819" y="1506728"/>
                    <a:pt x="5097399" y="51054"/>
                    <a:pt x="3302000" y="51054"/>
                  </a:cubicBezTo>
                  <a:lnTo>
                    <a:pt x="3302000" y="25527"/>
                  </a:lnTo>
                  <a:lnTo>
                    <a:pt x="3302000" y="51181"/>
                  </a:lnTo>
                  <a:cubicBezTo>
                    <a:pt x="1506601" y="51181"/>
                    <a:pt x="51181" y="1506728"/>
                    <a:pt x="51181" y="3302381"/>
                  </a:cubicBezTo>
                  <a:close/>
                </a:path>
              </a:pathLst>
            </a:custGeom>
            <a:solidFill>
              <a:srgbClr val="999999"/>
            </a:solidFill>
          </p:spPr>
          <p:txBody>
            <a:bodyPr/>
            <a:lstStyle/>
            <a:p>
              <a:endParaRPr lang="en-US" sz="1200"/>
            </a:p>
          </p:txBody>
        </p:sp>
      </p:grpSp>
      <p:grpSp>
        <p:nvGrpSpPr>
          <p:cNvPr id="6" name="Group 5">
            <a:extLst>
              <a:ext uri="{FF2B5EF4-FFF2-40B4-BE49-F238E27FC236}">
                <a16:creationId xmlns:a16="http://schemas.microsoft.com/office/drawing/2014/main" id="{D879A846-6C7D-8CBD-9416-1679F2198E5B}"/>
              </a:ext>
            </a:extLst>
          </p:cNvPr>
          <p:cNvGrpSpPr/>
          <p:nvPr userDrawn="1"/>
        </p:nvGrpSpPr>
        <p:grpSpPr>
          <a:xfrm>
            <a:off x="7240605" y="2852209"/>
            <a:ext cx="872925" cy="1418152"/>
            <a:chOff x="0" y="0"/>
            <a:chExt cx="1346400" cy="2187360"/>
          </a:xfrm>
        </p:grpSpPr>
        <p:sp>
          <p:nvSpPr>
            <p:cNvPr id="24" name="Freeform 6">
              <a:extLst>
                <a:ext uri="{FF2B5EF4-FFF2-40B4-BE49-F238E27FC236}">
                  <a16:creationId xmlns:a16="http://schemas.microsoft.com/office/drawing/2014/main" id="{CAC88B22-BB65-3F36-CF30-0B90CA867AC8}"/>
                </a:ext>
              </a:extLst>
            </p:cNvPr>
            <p:cNvSpPr/>
            <p:nvPr/>
          </p:nvSpPr>
          <p:spPr>
            <a:xfrm>
              <a:off x="0" y="0"/>
              <a:ext cx="1346454" cy="2187448"/>
            </a:xfrm>
            <a:custGeom>
              <a:avLst/>
              <a:gdLst/>
              <a:ahLst/>
              <a:cxnLst/>
              <a:rect l="l" t="t" r="r" b="b"/>
              <a:pathLst>
                <a:path w="1346454" h="2187448">
                  <a:moveTo>
                    <a:pt x="1346454" y="472694"/>
                  </a:moveTo>
                  <a:cubicBezTo>
                    <a:pt x="993775" y="0"/>
                    <a:pt x="993775" y="0"/>
                    <a:pt x="993775" y="0"/>
                  </a:cubicBezTo>
                  <a:cubicBezTo>
                    <a:pt x="697230" y="216281"/>
                    <a:pt x="464820" y="512826"/>
                    <a:pt x="328549" y="849249"/>
                  </a:cubicBezTo>
                  <a:cubicBezTo>
                    <a:pt x="0" y="897382"/>
                    <a:pt x="0" y="897382"/>
                    <a:pt x="0" y="897382"/>
                  </a:cubicBezTo>
                  <a:cubicBezTo>
                    <a:pt x="240411" y="1129792"/>
                    <a:pt x="240411" y="1129792"/>
                    <a:pt x="240411" y="1129792"/>
                  </a:cubicBezTo>
                  <a:cubicBezTo>
                    <a:pt x="208407" y="1274064"/>
                    <a:pt x="184277" y="1426210"/>
                    <a:pt x="184277" y="1586484"/>
                  </a:cubicBezTo>
                  <a:cubicBezTo>
                    <a:pt x="184277" y="1794764"/>
                    <a:pt x="216281" y="1995170"/>
                    <a:pt x="280416" y="2187448"/>
                  </a:cubicBezTo>
                  <a:cubicBezTo>
                    <a:pt x="865505" y="1971040"/>
                    <a:pt x="865505" y="1971040"/>
                    <a:pt x="865505" y="1971040"/>
                  </a:cubicBezTo>
                  <a:cubicBezTo>
                    <a:pt x="817372" y="1842897"/>
                    <a:pt x="793369" y="1698625"/>
                    <a:pt x="793369" y="1554353"/>
                  </a:cubicBezTo>
                  <a:cubicBezTo>
                    <a:pt x="793369" y="1105662"/>
                    <a:pt x="1017778" y="713105"/>
                    <a:pt x="1346327" y="472694"/>
                  </a:cubicBezTo>
                  <a:close/>
                </a:path>
              </a:pathLst>
            </a:custGeom>
            <a:solidFill>
              <a:srgbClr val="69099B"/>
            </a:solidFill>
          </p:spPr>
          <p:txBody>
            <a:bodyPr/>
            <a:lstStyle/>
            <a:p>
              <a:endParaRPr lang="en-US" sz="1200"/>
            </a:p>
          </p:txBody>
        </p:sp>
      </p:grpSp>
      <p:grpSp>
        <p:nvGrpSpPr>
          <p:cNvPr id="25" name="Group 7">
            <a:extLst>
              <a:ext uri="{FF2B5EF4-FFF2-40B4-BE49-F238E27FC236}">
                <a16:creationId xmlns:a16="http://schemas.microsoft.com/office/drawing/2014/main" id="{07CF0470-DDDE-1CB2-4E6C-4C388312BE2E}"/>
              </a:ext>
            </a:extLst>
          </p:cNvPr>
          <p:cNvGrpSpPr/>
          <p:nvPr userDrawn="1"/>
        </p:nvGrpSpPr>
        <p:grpSpPr>
          <a:xfrm>
            <a:off x="7421725" y="4128452"/>
            <a:ext cx="1204355" cy="1014833"/>
            <a:chOff x="0" y="0"/>
            <a:chExt cx="1857600" cy="1565280"/>
          </a:xfrm>
        </p:grpSpPr>
        <p:sp>
          <p:nvSpPr>
            <p:cNvPr id="26" name="Freeform 8">
              <a:extLst>
                <a:ext uri="{FF2B5EF4-FFF2-40B4-BE49-F238E27FC236}">
                  <a16:creationId xmlns:a16="http://schemas.microsoft.com/office/drawing/2014/main" id="{36AFE26F-9087-ABBF-58C4-EA26DB41DA4A}"/>
                </a:ext>
              </a:extLst>
            </p:cNvPr>
            <p:cNvSpPr/>
            <p:nvPr/>
          </p:nvSpPr>
          <p:spPr>
            <a:xfrm>
              <a:off x="0" y="0"/>
              <a:ext cx="1857629" cy="1565275"/>
            </a:xfrm>
            <a:custGeom>
              <a:avLst/>
              <a:gdLst/>
              <a:ahLst/>
              <a:cxnLst/>
              <a:rect l="l" t="t" r="r" b="b"/>
              <a:pathLst>
                <a:path w="1857629" h="1565275">
                  <a:moveTo>
                    <a:pt x="1857629" y="931164"/>
                  </a:moveTo>
                  <a:cubicBezTo>
                    <a:pt x="1265047" y="931164"/>
                    <a:pt x="760603" y="537845"/>
                    <a:pt x="584454" y="0"/>
                  </a:cubicBezTo>
                  <a:cubicBezTo>
                    <a:pt x="0" y="216789"/>
                    <a:pt x="0" y="216789"/>
                    <a:pt x="0" y="216789"/>
                  </a:cubicBezTo>
                  <a:cubicBezTo>
                    <a:pt x="112141" y="569976"/>
                    <a:pt x="320294" y="874903"/>
                    <a:pt x="592455" y="1099693"/>
                  </a:cubicBezTo>
                  <a:cubicBezTo>
                    <a:pt x="536448" y="1444879"/>
                    <a:pt x="536448" y="1444879"/>
                    <a:pt x="536448" y="1444879"/>
                  </a:cubicBezTo>
                  <a:cubicBezTo>
                    <a:pt x="840740" y="1284351"/>
                    <a:pt x="840740" y="1284351"/>
                    <a:pt x="840740" y="1284351"/>
                  </a:cubicBezTo>
                  <a:cubicBezTo>
                    <a:pt x="1137031" y="1461008"/>
                    <a:pt x="1489329" y="1565275"/>
                    <a:pt x="1857629" y="1565275"/>
                  </a:cubicBezTo>
                  <a:lnTo>
                    <a:pt x="1857629" y="931164"/>
                  </a:lnTo>
                  <a:close/>
                </a:path>
              </a:pathLst>
            </a:custGeom>
            <a:solidFill>
              <a:srgbClr val="1F2130"/>
            </a:solidFill>
          </p:spPr>
          <p:txBody>
            <a:bodyPr/>
            <a:lstStyle/>
            <a:p>
              <a:endParaRPr lang="en-US" sz="1200"/>
            </a:p>
          </p:txBody>
        </p:sp>
      </p:grpSp>
      <p:grpSp>
        <p:nvGrpSpPr>
          <p:cNvPr id="27" name="Group 9">
            <a:extLst>
              <a:ext uri="{FF2B5EF4-FFF2-40B4-BE49-F238E27FC236}">
                <a16:creationId xmlns:a16="http://schemas.microsoft.com/office/drawing/2014/main" id="{C344C421-8BAF-7DAC-39F5-216FE994D083}"/>
              </a:ext>
            </a:extLst>
          </p:cNvPr>
          <p:cNvGrpSpPr/>
          <p:nvPr userDrawn="1"/>
        </p:nvGrpSpPr>
        <p:grpSpPr>
          <a:xfrm>
            <a:off x="8626081" y="4128452"/>
            <a:ext cx="1204355" cy="1014833"/>
            <a:chOff x="0" y="0"/>
            <a:chExt cx="1857600" cy="1565280"/>
          </a:xfrm>
        </p:grpSpPr>
        <p:sp>
          <p:nvSpPr>
            <p:cNvPr id="28" name="Freeform 10">
              <a:extLst>
                <a:ext uri="{FF2B5EF4-FFF2-40B4-BE49-F238E27FC236}">
                  <a16:creationId xmlns:a16="http://schemas.microsoft.com/office/drawing/2014/main" id="{6239D31E-A152-954A-BADC-CCD0C09CFFC1}"/>
                </a:ext>
              </a:extLst>
            </p:cNvPr>
            <p:cNvSpPr/>
            <p:nvPr/>
          </p:nvSpPr>
          <p:spPr>
            <a:xfrm>
              <a:off x="0" y="0"/>
              <a:ext cx="1857629" cy="1565275"/>
            </a:xfrm>
            <a:custGeom>
              <a:avLst/>
              <a:gdLst/>
              <a:ahLst/>
              <a:cxnLst/>
              <a:rect l="l" t="t" r="r" b="b"/>
              <a:pathLst>
                <a:path w="1857629" h="1565275">
                  <a:moveTo>
                    <a:pt x="1857629" y="216789"/>
                  </a:moveTo>
                  <a:cubicBezTo>
                    <a:pt x="1273048" y="0"/>
                    <a:pt x="1273048" y="0"/>
                    <a:pt x="1273048" y="0"/>
                  </a:cubicBezTo>
                  <a:cubicBezTo>
                    <a:pt x="1096899" y="537845"/>
                    <a:pt x="592455" y="931164"/>
                    <a:pt x="0" y="931164"/>
                  </a:cubicBezTo>
                  <a:cubicBezTo>
                    <a:pt x="0" y="1565275"/>
                    <a:pt x="0" y="1565275"/>
                    <a:pt x="0" y="1565275"/>
                  </a:cubicBezTo>
                  <a:cubicBezTo>
                    <a:pt x="368300" y="1565275"/>
                    <a:pt x="720598" y="1460881"/>
                    <a:pt x="1016889" y="1284351"/>
                  </a:cubicBezTo>
                  <a:cubicBezTo>
                    <a:pt x="1321181" y="1444879"/>
                    <a:pt x="1321181" y="1444879"/>
                    <a:pt x="1321181" y="1444879"/>
                  </a:cubicBezTo>
                  <a:cubicBezTo>
                    <a:pt x="1265174" y="1099693"/>
                    <a:pt x="1265174" y="1099693"/>
                    <a:pt x="1265174" y="1099693"/>
                  </a:cubicBezTo>
                  <a:cubicBezTo>
                    <a:pt x="1537462" y="874903"/>
                    <a:pt x="1745615" y="569849"/>
                    <a:pt x="1857629" y="216662"/>
                  </a:cubicBezTo>
                  <a:close/>
                </a:path>
              </a:pathLst>
            </a:custGeom>
            <a:solidFill>
              <a:srgbClr val="69099B"/>
            </a:solidFill>
          </p:spPr>
          <p:txBody>
            <a:bodyPr/>
            <a:lstStyle/>
            <a:p>
              <a:endParaRPr lang="en-US" sz="1200"/>
            </a:p>
          </p:txBody>
        </p:sp>
      </p:grpSp>
      <p:grpSp>
        <p:nvGrpSpPr>
          <p:cNvPr id="29" name="Group 11">
            <a:extLst>
              <a:ext uri="{FF2B5EF4-FFF2-40B4-BE49-F238E27FC236}">
                <a16:creationId xmlns:a16="http://schemas.microsoft.com/office/drawing/2014/main" id="{090DDE55-FBBC-5C5C-E564-CCBB2297DD15}"/>
              </a:ext>
            </a:extLst>
          </p:cNvPr>
          <p:cNvGrpSpPr/>
          <p:nvPr userDrawn="1"/>
        </p:nvGrpSpPr>
        <p:grpSpPr>
          <a:xfrm>
            <a:off x="9140499" y="2852209"/>
            <a:ext cx="871057" cy="1418152"/>
            <a:chOff x="0" y="0"/>
            <a:chExt cx="1343520" cy="2187360"/>
          </a:xfrm>
        </p:grpSpPr>
        <p:sp>
          <p:nvSpPr>
            <p:cNvPr id="30" name="Freeform 12">
              <a:extLst>
                <a:ext uri="{FF2B5EF4-FFF2-40B4-BE49-F238E27FC236}">
                  <a16:creationId xmlns:a16="http://schemas.microsoft.com/office/drawing/2014/main" id="{58D36226-421E-E25F-574F-42E186956F42}"/>
                </a:ext>
              </a:extLst>
            </p:cNvPr>
            <p:cNvSpPr/>
            <p:nvPr/>
          </p:nvSpPr>
          <p:spPr>
            <a:xfrm>
              <a:off x="0" y="0"/>
              <a:ext cx="1343533" cy="2187321"/>
            </a:xfrm>
            <a:custGeom>
              <a:avLst/>
              <a:gdLst/>
              <a:ahLst/>
              <a:cxnLst/>
              <a:rect l="l" t="t" r="r" b="b"/>
              <a:pathLst>
                <a:path w="1343533" h="2187321">
                  <a:moveTo>
                    <a:pt x="1343533" y="897382"/>
                  </a:moveTo>
                  <a:cubicBezTo>
                    <a:pt x="1015619" y="849249"/>
                    <a:pt x="1015619" y="849249"/>
                    <a:pt x="1015619" y="849249"/>
                  </a:cubicBezTo>
                  <a:cubicBezTo>
                    <a:pt x="879729" y="512826"/>
                    <a:pt x="647827" y="216281"/>
                    <a:pt x="351917" y="0"/>
                  </a:cubicBezTo>
                  <a:cubicBezTo>
                    <a:pt x="0" y="472694"/>
                    <a:pt x="0" y="472694"/>
                    <a:pt x="0" y="472694"/>
                  </a:cubicBezTo>
                  <a:cubicBezTo>
                    <a:pt x="327914" y="713105"/>
                    <a:pt x="551815" y="1105662"/>
                    <a:pt x="551815" y="1554353"/>
                  </a:cubicBezTo>
                  <a:cubicBezTo>
                    <a:pt x="551815" y="1698625"/>
                    <a:pt x="527812" y="1842770"/>
                    <a:pt x="479806" y="1971040"/>
                  </a:cubicBezTo>
                  <a:cubicBezTo>
                    <a:pt x="1063625" y="2187321"/>
                    <a:pt x="1063625" y="2187321"/>
                    <a:pt x="1063625" y="2187321"/>
                  </a:cubicBezTo>
                  <a:cubicBezTo>
                    <a:pt x="1127633" y="1995043"/>
                    <a:pt x="1159637" y="1794764"/>
                    <a:pt x="1159637" y="1586357"/>
                  </a:cubicBezTo>
                  <a:cubicBezTo>
                    <a:pt x="1159637" y="1426083"/>
                    <a:pt x="1135634" y="1273937"/>
                    <a:pt x="1103630" y="1129665"/>
                  </a:cubicBezTo>
                  <a:lnTo>
                    <a:pt x="1343533" y="897255"/>
                  </a:lnTo>
                  <a:close/>
                </a:path>
              </a:pathLst>
            </a:custGeom>
            <a:solidFill>
              <a:srgbClr val="1F2130"/>
            </a:solidFill>
          </p:spPr>
          <p:txBody>
            <a:bodyPr/>
            <a:lstStyle/>
            <a:p>
              <a:endParaRPr lang="en-US" sz="1200"/>
            </a:p>
          </p:txBody>
        </p:sp>
      </p:grpSp>
      <p:grpSp>
        <p:nvGrpSpPr>
          <p:cNvPr id="31" name="Group 13">
            <a:extLst>
              <a:ext uri="{FF2B5EF4-FFF2-40B4-BE49-F238E27FC236}">
                <a16:creationId xmlns:a16="http://schemas.microsoft.com/office/drawing/2014/main" id="{084AEC4D-DC83-4475-618E-D031F14FBB40}"/>
              </a:ext>
            </a:extLst>
          </p:cNvPr>
          <p:cNvGrpSpPr/>
          <p:nvPr userDrawn="1"/>
        </p:nvGrpSpPr>
        <p:grpSpPr>
          <a:xfrm>
            <a:off x="7882928" y="2430218"/>
            <a:ext cx="1486305" cy="728682"/>
            <a:chOff x="0" y="0"/>
            <a:chExt cx="2292480" cy="1123920"/>
          </a:xfrm>
        </p:grpSpPr>
        <p:sp>
          <p:nvSpPr>
            <p:cNvPr id="32" name="Freeform 14">
              <a:extLst>
                <a:ext uri="{FF2B5EF4-FFF2-40B4-BE49-F238E27FC236}">
                  <a16:creationId xmlns:a16="http://schemas.microsoft.com/office/drawing/2014/main" id="{82AE4D9A-EE76-DCE3-C5BD-CD63C68171D3}"/>
                </a:ext>
              </a:extLst>
            </p:cNvPr>
            <p:cNvSpPr/>
            <p:nvPr/>
          </p:nvSpPr>
          <p:spPr>
            <a:xfrm>
              <a:off x="0" y="0"/>
              <a:ext cx="2292477" cy="1123950"/>
            </a:xfrm>
            <a:custGeom>
              <a:avLst/>
              <a:gdLst/>
              <a:ahLst/>
              <a:cxnLst/>
              <a:rect l="l" t="t" r="r" b="b"/>
              <a:pathLst>
                <a:path w="2292477" h="1123950">
                  <a:moveTo>
                    <a:pt x="1290574" y="280924"/>
                  </a:moveTo>
                  <a:cubicBezTo>
                    <a:pt x="1146302" y="0"/>
                    <a:pt x="1146302" y="0"/>
                    <a:pt x="1146302" y="0"/>
                  </a:cubicBezTo>
                  <a:cubicBezTo>
                    <a:pt x="1001903" y="280924"/>
                    <a:pt x="1001903" y="280924"/>
                    <a:pt x="1001903" y="280924"/>
                  </a:cubicBezTo>
                  <a:cubicBezTo>
                    <a:pt x="625221" y="313055"/>
                    <a:pt x="280543" y="441579"/>
                    <a:pt x="0" y="650240"/>
                  </a:cubicBezTo>
                  <a:cubicBezTo>
                    <a:pt x="352679" y="1123950"/>
                    <a:pt x="352679" y="1123950"/>
                    <a:pt x="352679" y="1123950"/>
                  </a:cubicBezTo>
                  <a:cubicBezTo>
                    <a:pt x="577088" y="955294"/>
                    <a:pt x="849630" y="859028"/>
                    <a:pt x="1146302" y="859028"/>
                  </a:cubicBezTo>
                  <a:cubicBezTo>
                    <a:pt x="1442974" y="859028"/>
                    <a:pt x="1715389" y="955421"/>
                    <a:pt x="1939798" y="1123950"/>
                  </a:cubicBezTo>
                  <a:cubicBezTo>
                    <a:pt x="2292477" y="650240"/>
                    <a:pt x="2292477" y="650240"/>
                    <a:pt x="2292477" y="650240"/>
                  </a:cubicBezTo>
                  <a:cubicBezTo>
                    <a:pt x="2011934" y="441452"/>
                    <a:pt x="1667256" y="313055"/>
                    <a:pt x="1290574" y="280924"/>
                  </a:cubicBezTo>
                  <a:close/>
                </a:path>
              </a:pathLst>
            </a:custGeom>
            <a:solidFill>
              <a:srgbClr val="A17EBB"/>
            </a:solidFill>
          </p:spPr>
          <p:txBody>
            <a:bodyPr/>
            <a:lstStyle/>
            <a:p>
              <a:endParaRPr lang="en-US" sz="1200"/>
            </a:p>
          </p:txBody>
        </p:sp>
      </p:grpSp>
      <p:grpSp>
        <p:nvGrpSpPr>
          <p:cNvPr id="33" name="Group 15">
            <a:extLst>
              <a:ext uri="{FF2B5EF4-FFF2-40B4-BE49-F238E27FC236}">
                <a16:creationId xmlns:a16="http://schemas.microsoft.com/office/drawing/2014/main" id="{AAD0C3AB-0029-56A1-A854-7F08837D676D}"/>
              </a:ext>
            </a:extLst>
          </p:cNvPr>
          <p:cNvGrpSpPr/>
          <p:nvPr userDrawn="1"/>
        </p:nvGrpSpPr>
        <p:grpSpPr>
          <a:xfrm>
            <a:off x="7998228" y="3224719"/>
            <a:ext cx="1255704" cy="1255704"/>
            <a:chOff x="0" y="0"/>
            <a:chExt cx="1936800" cy="1936800"/>
          </a:xfrm>
        </p:grpSpPr>
        <p:sp>
          <p:nvSpPr>
            <p:cNvPr id="34" name="Freeform 16">
              <a:extLst>
                <a:ext uri="{FF2B5EF4-FFF2-40B4-BE49-F238E27FC236}">
                  <a16:creationId xmlns:a16="http://schemas.microsoft.com/office/drawing/2014/main" id="{45E87E1C-8185-5043-CF99-7B5975EE069B}"/>
                </a:ext>
              </a:extLst>
            </p:cNvPr>
            <p:cNvSpPr/>
            <p:nvPr/>
          </p:nvSpPr>
          <p:spPr>
            <a:xfrm>
              <a:off x="0" y="0"/>
              <a:ext cx="1936750" cy="1936750"/>
            </a:xfrm>
            <a:custGeom>
              <a:avLst/>
              <a:gdLst/>
              <a:ahLst/>
              <a:cxnLst/>
              <a:rect l="l" t="t" r="r" b="b"/>
              <a:pathLst>
                <a:path w="1936750" h="1936750">
                  <a:moveTo>
                    <a:pt x="0" y="968375"/>
                  </a:moveTo>
                  <a:cubicBezTo>
                    <a:pt x="0" y="433578"/>
                    <a:pt x="433578" y="0"/>
                    <a:pt x="968375" y="0"/>
                  </a:cubicBezTo>
                  <a:cubicBezTo>
                    <a:pt x="1503172" y="0"/>
                    <a:pt x="1936750" y="433578"/>
                    <a:pt x="1936750" y="968375"/>
                  </a:cubicBezTo>
                  <a:cubicBezTo>
                    <a:pt x="1936750" y="1503172"/>
                    <a:pt x="1503172" y="1936750"/>
                    <a:pt x="968375" y="1936750"/>
                  </a:cubicBezTo>
                  <a:cubicBezTo>
                    <a:pt x="433578" y="1936750"/>
                    <a:pt x="0" y="1503172"/>
                    <a:pt x="0" y="968375"/>
                  </a:cubicBezTo>
                  <a:close/>
                </a:path>
              </a:pathLst>
            </a:custGeom>
            <a:solidFill>
              <a:srgbClr val="1F2130"/>
            </a:solidFill>
          </p:spPr>
          <p:txBody>
            <a:bodyPr/>
            <a:lstStyle/>
            <a:p>
              <a:endParaRPr lang="en-US" sz="1200"/>
            </a:p>
          </p:txBody>
        </p:sp>
      </p:grpSp>
      <p:grpSp>
        <p:nvGrpSpPr>
          <p:cNvPr id="35" name="Group 17">
            <a:extLst>
              <a:ext uri="{FF2B5EF4-FFF2-40B4-BE49-F238E27FC236}">
                <a16:creationId xmlns:a16="http://schemas.microsoft.com/office/drawing/2014/main" id="{EEFE1AC0-60A7-6BA9-F5CE-F5956CC5231E}"/>
              </a:ext>
            </a:extLst>
          </p:cNvPr>
          <p:cNvGrpSpPr/>
          <p:nvPr userDrawn="1"/>
        </p:nvGrpSpPr>
        <p:grpSpPr>
          <a:xfrm>
            <a:off x="8158809" y="1300084"/>
            <a:ext cx="936410" cy="936410"/>
            <a:chOff x="0" y="0"/>
            <a:chExt cx="1444320" cy="1444320"/>
          </a:xfrm>
        </p:grpSpPr>
        <p:sp>
          <p:nvSpPr>
            <p:cNvPr id="36" name="Freeform 18">
              <a:extLst>
                <a:ext uri="{FF2B5EF4-FFF2-40B4-BE49-F238E27FC236}">
                  <a16:creationId xmlns:a16="http://schemas.microsoft.com/office/drawing/2014/main" id="{76C4985F-01ED-0A88-9C1E-7EB18FF4373D}"/>
                </a:ext>
              </a:extLst>
            </p:cNvPr>
            <p:cNvSpPr/>
            <p:nvPr/>
          </p:nvSpPr>
          <p:spPr>
            <a:xfrm>
              <a:off x="0" y="0"/>
              <a:ext cx="1444244" cy="1444244"/>
            </a:xfrm>
            <a:custGeom>
              <a:avLst/>
              <a:gdLst/>
              <a:ahLst/>
              <a:cxnLst/>
              <a:rect l="l" t="t" r="r" b="b"/>
              <a:pathLst>
                <a:path w="1444244" h="1444244">
                  <a:moveTo>
                    <a:pt x="0" y="722122"/>
                  </a:moveTo>
                  <a:cubicBezTo>
                    <a:pt x="0" y="323342"/>
                    <a:pt x="323342" y="0"/>
                    <a:pt x="722122" y="0"/>
                  </a:cubicBezTo>
                  <a:cubicBezTo>
                    <a:pt x="1120902" y="0"/>
                    <a:pt x="1444244" y="323342"/>
                    <a:pt x="1444244" y="722122"/>
                  </a:cubicBezTo>
                  <a:cubicBezTo>
                    <a:pt x="1444244" y="1120902"/>
                    <a:pt x="1120902" y="1444244"/>
                    <a:pt x="722122" y="1444244"/>
                  </a:cubicBezTo>
                  <a:cubicBezTo>
                    <a:pt x="323342" y="1444244"/>
                    <a:pt x="0" y="1121029"/>
                    <a:pt x="0" y="722122"/>
                  </a:cubicBezTo>
                  <a:close/>
                </a:path>
              </a:pathLst>
            </a:custGeom>
            <a:gradFill rotWithShape="1">
              <a:gsLst>
                <a:gs pos="0">
                  <a:srgbClr val="660099">
                    <a:alpha val="100000"/>
                  </a:srgbClr>
                </a:gs>
                <a:gs pos="100000">
                  <a:srgbClr val="A27FBC">
                    <a:alpha val="100000"/>
                  </a:srgbClr>
                </a:gs>
              </a:gsLst>
              <a:lin ang="0"/>
            </a:gradFill>
          </p:spPr>
          <p:txBody>
            <a:bodyPr/>
            <a:lstStyle/>
            <a:p>
              <a:endParaRPr lang="en-US" sz="1200"/>
            </a:p>
          </p:txBody>
        </p:sp>
      </p:grpSp>
      <p:grpSp>
        <p:nvGrpSpPr>
          <p:cNvPr id="37" name="Group 19">
            <a:extLst>
              <a:ext uri="{FF2B5EF4-FFF2-40B4-BE49-F238E27FC236}">
                <a16:creationId xmlns:a16="http://schemas.microsoft.com/office/drawing/2014/main" id="{EB4DA79C-F547-52A5-BBCE-18EEAA9E60F7}"/>
              </a:ext>
            </a:extLst>
          </p:cNvPr>
          <p:cNvGrpSpPr/>
          <p:nvPr userDrawn="1"/>
        </p:nvGrpSpPr>
        <p:grpSpPr>
          <a:xfrm>
            <a:off x="10223486" y="2763516"/>
            <a:ext cx="936410" cy="936877"/>
            <a:chOff x="0" y="0"/>
            <a:chExt cx="1444320" cy="1445040"/>
          </a:xfrm>
        </p:grpSpPr>
        <p:sp>
          <p:nvSpPr>
            <p:cNvPr id="38" name="Freeform 20">
              <a:extLst>
                <a:ext uri="{FF2B5EF4-FFF2-40B4-BE49-F238E27FC236}">
                  <a16:creationId xmlns:a16="http://schemas.microsoft.com/office/drawing/2014/main" id="{4BB739AE-B02E-3402-FEBB-DEB954F54AD4}"/>
                </a:ext>
              </a:extLst>
            </p:cNvPr>
            <p:cNvSpPr/>
            <p:nvPr/>
          </p:nvSpPr>
          <p:spPr>
            <a:xfrm>
              <a:off x="0" y="0"/>
              <a:ext cx="1444244" cy="1445006"/>
            </a:xfrm>
            <a:custGeom>
              <a:avLst/>
              <a:gdLst/>
              <a:ahLst/>
              <a:cxnLst/>
              <a:rect l="l" t="t" r="r" b="b"/>
              <a:pathLst>
                <a:path w="1444244" h="1445006">
                  <a:moveTo>
                    <a:pt x="0" y="722503"/>
                  </a:moveTo>
                  <a:cubicBezTo>
                    <a:pt x="0" y="323469"/>
                    <a:pt x="323342" y="0"/>
                    <a:pt x="722122" y="0"/>
                  </a:cubicBezTo>
                  <a:cubicBezTo>
                    <a:pt x="1120902" y="0"/>
                    <a:pt x="1444244" y="323469"/>
                    <a:pt x="1444244" y="722503"/>
                  </a:cubicBezTo>
                  <a:cubicBezTo>
                    <a:pt x="1444244" y="1121537"/>
                    <a:pt x="1120902" y="1445006"/>
                    <a:pt x="722122" y="1445006"/>
                  </a:cubicBezTo>
                  <a:cubicBezTo>
                    <a:pt x="323342" y="1445006"/>
                    <a:pt x="0" y="1121537"/>
                    <a:pt x="0" y="722503"/>
                  </a:cubicBezTo>
                  <a:close/>
                </a:path>
              </a:pathLst>
            </a:custGeom>
            <a:gradFill rotWithShape="1">
              <a:gsLst>
                <a:gs pos="0">
                  <a:srgbClr val="660099">
                    <a:alpha val="100000"/>
                  </a:srgbClr>
                </a:gs>
                <a:gs pos="100000">
                  <a:srgbClr val="A27FBC">
                    <a:alpha val="100000"/>
                  </a:srgbClr>
                </a:gs>
              </a:gsLst>
              <a:lin ang="0"/>
            </a:gradFill>
          </p:spPr>
          <p:txBody>
            <a:bodyPr/>
            <a:lstStyle/>
            <a:p>
              <a:endParaRPr lang="en-US" sz="1200"/>
            </a:p>
          </p:txBody>
        </p:sp>
      </p:grpSp>
      <p:grpSp>
        <p:nvGrpSpPr>
          <p:cNvPr id="39" name="Group 21">
            <a:extLst>
              <a:ext uri="{FF2B5EF4-FFF2-40B4-BE49-F238E27FC236}">
                <a16:creationId xmlns:a16="http://schemas.microsoft.com/office/drawing/2014/main" id="{F48E277F-F0FA-D617-F060-8DD94024E29B}"/>
              </a:ext>
            </a:extLst>
          </p:cNvPr>
          <p:cNvGrpSpPr/>
          <p:nvPr userDrawn="1"/>
        </p:nvGrpSpPr>
        <p:grpSpPr>
          <a:xfrm>
            <a:off x="9453725" y="5147486"/>
            <a:ext cx="936410" cy="936410"/>
            <a:chOff x="0" y="0"/>
            <a:chExt cx="1444320" cy="1444320"/>
          </a:xfrm>
        </p:grpSpPr>
        <p:sp>
          <p:nvSpPr>
            <p:cNvPr id="40" name="Freeform 22">
              <a:extLst>
                <a:ext uri="{FF2B5EF4-FFF2-40B4-BE49-F238E27FC236}">
                  <a16:creationId xmlns:a16="http://schemas.microsoft.com/office/drawing/2014/main" id="{114FF996-B200-127E-1EB2-571B966A8F2E}"/>
                </a:ext>
              </a:extLst>
            </p:cNvPr>
            <p:cNvSpPr/>
            <p:nvPr/>
          </p:nvSpPr>
          <p:spPr>
            <a:xfrm>
              <a:off x="0" y="0"/>
              <a:ext cx="1444244" cy="1444244"/>
            </a:xfrm>
            <a:custGeom>
              <a:avLst/>
              <a:gdLst/>
              <a:ahLst/>
              <a:cxnLst/>
              <a:rect l="l" t="t" r="r" b="b"/>
              <a:pathLst>
                <a:path w="1444244" h="1444244">
                  <a:moveTo>
                    <a:pt x="0" y="722122"/>
                  </a:moveTo>
                  <a:cubicBezTo>
                    <a:pt x="0" y="323342"/>
                    <a:pt x="323342" y="0"/>
                    <a:pt x="722122" y="0"/>
                  </a:cubicBezTo>
                  <a:cubicBezTo>
                    <a:pt x="1120902" y="0"/>
                    <a:pt x="1444244" y="323342"/>
                    <a:pt x="1444244" y="722122"/>
                  </a:cubicBezTo>
                  <a:cubicBezTo>
                    <a:pt x="1444244" y="1120902"/>
                    <a:pt x="1120902" y="1444244"/>
                    <a:pt x="722122" y="1444244"/>
                  </a:cubicBezTo>
                  <a:cubicBezTo>
                    <a:pt x="323342" y="1444244"/>
                    <a:pt x="0" y="1121029"/>
                    <a:pt x="0" y="722122"/>
                  </a:cubicBezTo>
                  <a:close/>
                </a:path>
              </a:pathLst>
            </a:custGeom>
            <a:gradFill rotWithShape="1">
              <a:gsLst>
                <a:gs pos="0">
                  <a:srgbClr val="660099">
                    <a:alpha val="100000"/>
                  </a:srgbClr>
                </a:gs>
                <a:gs pos="100000">
                  <a:srgbClr val="A27FBC">
                    <a:alpha val="100000"/>
                  </a:srgbClr>
                </a:gs>
              </a:gsLst>
              <a:lin ang="0"/>
            </a:gradFill>
          </p:spPr>
          <p:txBody>
            <a:bodyPr/>
            <a:lstStyle/>
            <a:p>
              <a:endParaRPr lang="en-US" sz="1200"/>
            </a:p>
          </p:txBody>
        </p:sp>
      </p:grpSp>
      <p:grpSp>
        <p:nvGrpSpPr>
          <p:cNvPr id="41" name="Group 23">
            <a:extLst>
              <a:ext uri="{FF2B5EF4-FFF2-40B4-BE49-F238E27FC236}">
                <a16:creationId xmlns:a16="http://schemas.microsoft.com/office/drawing/2014/main" id="{E9C76236-537A-A5AA-9E6C-5C5F5B5D9BD4}"/>
              </a:ext>
            </a:extLst>
          </p:cNvPr>
          <p:cNvGrpSpPr/>
          <p:nvPr userDrawn="1"/>
        </p:nvGrpSpPr>
        <p:grpSpPr>
          <a:xfrm>
            <a:off x="6917576" y="5147486"/>
            <a:ext cx="936410" cy="936410"/>
            <a:chOff x="0" y="0"/>
            <a:chExt cx="1444320" cy="1444320"/>
          </a:xfrm>
        </p:grpSpPr>
        <p:sp>
          <p:nvSpPr>
            <p:cNvPr id="42" name="Freeform 24">
              <a:extLst>
                <a:ext uri="{FF2B5EF4-FFF2-40B4-BE49-F238E27FC236}">
                  <a16:creationId xmlns:a16="http://schemas.microsoft.com/office/drawing/2014/main" id="{38CAA8F9-8C82-381C-8C6D-8E03AA9BD431}"/>
                </a:ext>
              </a:extLst>
            </p:cNvPr>
            <p:cNvSpPr/>
            <p:nvPr/>
          </p:nvSpPr>
          <p:spPr>
            <a:xfrm>
              <a:off x="0" y="0"/>
              <a:ext cx="1444244" cy="1444244"/>
            </a:xfrm>
            <a:custGeom>
              <a:avLst/>
              <a:gdLst/>
              <a:ahLst/>
              <a:cxnLst/>
              <a:rect l="l" t="t" r="r" b="b"/>
              <a:pathLst>
                <a:path w="1444244" h="1444244">
                  <a:moveTo>
                    <a:pt x="0" y="722122"/>
                  </a:moveTo>
                  <a:cubicBezTo>
                    <a:pt x="0" y="323342"/>
                    <a:pt x="323342" y="0"/>
                    <a:pt x="722122" y="0"/>
                  </a:cubicBezTo>
                  <a:cubicBezTo>
                    <a:pt x="1120902" y="0"/>
                    <a:pt x="1444244" y="323342"/>
                    <a:pt x="1444244" y="722122"/>
                  </a:cubicBezTo>
                  <a:cubicBezTo>
                    <a:pt x="1444244" y="1120902"/>
                    <a:pt x="1120902" y="1444244"/>
                    <a:pt x="722122" y="1444244"/>
                  </a:cubicBezTo>
                  <a:cubicBezTo>
                    <a:pt x="323342" y="1444244"/>
                    <a:pt x="0" y="1121029"/>
                    <a:pt x="0" y="722122"/>
                  </a:cubicBezTo>
                  <a:close/>
                </a:path>
              </a:pathLst>
            </a:custGeom>
            <a:gradFill rotWithShape="1">
              <a:gsLst>
                <a:gs pos="0">
                  <a:srgbClr val="660099">
                    <a:alpha val="100000"/>
                  </a:srgbClr>
                </a:gs>
                <a:gs pos="100000">
                  <a:srgbClr val="A27FBC">
                    <a:alpha val="100000"/>
                  </a:srgbClr>
                </a:gs>
              </a:gsLst>
              <a:lin ang="0"/>
            </a:gradFill>
          </p:spPr>
          <p:txBody>
            <a:bodyPr/>
            <a:lstStyle/>
            <a:p>
              <a:endParaRPr lang="en-US" sz="1200"/>
            </a:p>
          </p:txBody>
        </p:sp>
      </p:grpSp>
      <p:grpSp>
        <p:nvGrpSpPr>
          <p:cNvPr id="43" name="Group 25">
            <a:extLst>
              <a:ext uri="{FF2B5EF4-FFF2-40B4-BE49-F238E27FC236}">
                <a16:creationId xmlns:a16="http://schemas.microsoft.com/office/drawing/2014/main" id="{9EAF5CC5-4F17-EFE0-C158-FD64D412DE74}"/>
              </a:ext>
            </a:extLst>
          </p:cNvPr>
          <p:cNvGrpSpPr/>
          <p:nvPr userDrawn="1"/>
        </p:nvGrpSpPr>
        <p:grpSpPr>
          <a:xfrm>
            <a:off x="6096000" y="2763516"/>
            <a:ext cx="936877" cy="936877"/>
            <a:chOff x="0" y="0"/>
            <a:chExt cx="1445040" cy="1445040"/>
          </a:xfrm>
        </p:grpSpPr>
        <p:sp>
          <p:nvSpPr>
            <p:cNvPr id="44" name="Freeform 26">
              <a:extLst>
                <a:ext uri="{FF2B5EF4-FFF2-40B4-BE49-F238E27FC236}">
                  <a16:creationId xmlns:a16="http://schemas.microsoft.com/office/drawing/2014/main" id="{213978BF-13E6-45C8-9D49-24BD07A6A38F}"/>
                </a:ext>
              </a:extLst>
            </p:cNvPr>
            <p:cNvSpPr/>
            <p:nvPr/>
          </p:nvSpPr>
          <p:spPr>
            <a:xfrm>
              <a:off x="0" y="0"/>
              <a:ext cx="1445006" cy="1445006"/>
            </a:xfrm>
            <a:custGeom>
              <a:avLst/>
              <a:gdLst/>
              <a:ahLst/>
              <a:cxnLst/>
              <a:rect l="l" t="t" r="r" b="b"/>
              <a:pathLst>
                <a:path w="1445006" h="1445006">
                  <a:moveTo>
                    <a:pt x="0" y="722503"/>
                  </a:moveTo>
                  <a:cubicBezTo>
                    <a:pt x="0" y="323469"/>
                    <a:pt x="323469" y="0"/>
                    <a:pt x="722503" y="0"/>
                  </a:cubicBezTo>
                  <a:cubicBezTo>
                    <a:pt x="1121537" y="0"/>
                    <a:pt x="1445006" y="323469"/>
                    <a:pt x="1445006" y="722503"/>
                  </a:cubicBezTo>
                  <a:cubicBezTo>
                    <a:pt x="1445006" y="1121537"/>
                    <a:pt x="1121537" y="1445006"/>
                    <a:pt x="722503" y="1445006"/>
                  </a:cubicBezTo>
                  <a:cubicBezTo>
                    <a:pt x="323469" y="1445006"/>
                    <a:pt x="0" y="1121537"/>
                    <a:pt x="0" y="722503"/>
                  </a:cubicBezTo>
                  <a:close/>
                </a:path>
              </a:pathLst>
            </a:custGeom>
            <a:gradFill rotWithShape="1">
              <a:gsLst>
                <a:gs pos="0">
                  <a:srgbClr val="660099">
                    <a:alpha val="100000"/>
                  </a:srgbClr>
                </a:gs>
                <a:gs pos="100000">
                  <a:srgbClr val="A27FBC">
                    <a:alpha val="100000"/>
                  </a:srgbClr>
                </a:gs>
              </a:gsLst>
              <a:lin ang="0"/>
            </a:gradFill>
          </p:spPr>
          <p:txBody>
            <a:bodyPr/>
            <a:lstStyle/>
            <a:p>
              <a:endParaRPr lang="en-US" sz="1200"/>
            </a:p>
          </p:txBody>
        </p:sp>
      </p:grpSp>
      <p:sp>
        <p:nvSpPr>
          <p:cNvPr id="8" name="Content Placeholder 2">
            <a:extLst>
              <a:ext uri="{FF2B5EF4-FFF2-40B4-BE49-F238E27FC236}">
                <a16:creationId xmlns:a16="http://schemas.microsoft.com/office/drawing/2014/main" id="{53E595CC-10C2-9CD1-B7B4-77D2C79D4D35}"/>
              </a:ext>
            </a:extLst>
          </p:cNvPr>
          <p:cNvSpPr>
            <a:spLocks noGrp="1"/>
          </p:cNvSpPr>
          <p:nvPr>
            <p:ph idx="1" hasCustomPrompt="1"/>
          </p:nvPr>
        </p:nvSpPr>
        <p:spPr>
          <a:xfrm>
            <a:off x="838200" y="3044142"/>
            <a:ext cx="4949142" cy="3132820"/>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dirty="0"/>
              <a:t>Click to edit text</a:t>
            </a:r>
          </a:p>
        </p:txBody>
      </p:sp>
    </p:spTree>
    <p:extLst>
      <p:ext uri="{BB962C8B-B14F-4D97-AF65-F5344CB8AC3E}">
        <p14:creationId xmlns:p14="http://schemas.microsoft.com/office/powerpoint/2010/main" val="2747730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rategy 2">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42724D02-32EC-7A8E-6DF7-F1F2CB90948A}"/>
              </a:ext>
            </a:extLst>
          </p:cNvPr>
          <p:cNvSpPr/>
          <p:nvPr userDrawn="1"/>
        </p:nvSpPr>
        <p:spPr>
          <a:xfrm>
            <a:off x="0" y="0"/>
            <a:ext cx="12192000" cy="689242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6964" r="-16964"/>
            </a:stretch>
          </a:blipFill>
        </p:spPr>
        <p:txBody>
          <a:bodyPr/>
          <a:lstStyle/>
          <a:p>
            <a:endParaRPr lang="en-US" sz="1200"/>
          </a:p>
        </p:txBody>
      </p:sp>
      <p:sp>
        <p:nvSpPr>
          <p:cNvPr id="7" name="Freeform 3">
            <a:extLst>
              <a:ext uri="{FF2B5EF4-FFF2-40B4-BE49-F238E27FC236}">
                <a16:creationId xmlns:a16="http://schemas.microsoft.com/office/drawing/2014/main" id="{12AA6A4F-30A2-EB9B-7A87-F5877D01558E}"/>
              </a:ext>
            </a:extLst>
          </p:cNvPr>
          <p:cNvSpPr/>
          <p:nvPr userDrawn="1"/>
        </p:nvSpPr>
        <p:spPr>
          <a:xfrm>
            <a:off x="0" y="-11165"/>
            <a:ext cx="12192000" cy="6903593"/>
          </a:xfrm>
          <a:custGeom>
            <a:avLst/>
            <a:gdLst/>
            <a:ahLst/>
            <a:cxnLst/>
            <a:rect l="l" t="t" r="r" b="b"/>
            <a:pathLst>
              <a:path w="19563138" h="11024643">
                <a:moveTo>
                  <a:pt x="0" y="0"/>
                </a:moveTo>
                <a:lnTo>
                  <a:pt x="19563138" y="0"/>
                </a:lnTo>
                <a:lnTo>
                  <a:pt x="19563138" y="11024643"/>
                </a:lnTo>
                <a:lnTo>
                  <a:pt x="0" y="11024643"/>
                </a:lnTo>
                <a:lnTo>
                  <a:pt x="0" y="0"/>
                </a:lnTo>
                <a:close/>
              </a:path>
            </a:pathLst>
          </a:custGeom>
          <a:blipFill>
            <a:blip r:embed="rId3"/>
            <a:stretch>
              <a:fillRect/>
            </a:stretch>
          </a:blipFill>
        </p:spPr>
        <p:txBody>
          <a:bodyPr/>
          <a:lstStyle/>
          <a:p>
            <a:endParaRPr lang="en-US" sz="1200"/>
          </a:p>
        </p:txBody>
      </p:sp>
      <p:grpSp>
        <p:nvGrpSpPr>
          <p:cNvPr id="17" name="Group 13">
            <a:extLst>
              <a:ext uri="{FF2B5EF4-FFF2-40B4-BE49-F238E27FC236}">
                <a16:creationId xmlns:a16="http://schemas.microsoft.com/office/drawing/2014/main" id="{671124C0-202B-41C1-4A96-B1790D4B7C3A}"/>
              </a:ext>
            </a:extLst>
          </p:cNvPr>
          <p:cNvGrpSpPr/>
          <p:nvPr userDrawn="1"/>
        </p:nvGrpSpPr>
        <p:grpSpPr>
          <a:xfrm>
            <a:off x="1097364" y="1277204"/>
            <a:ext cx="5744437" cy="2151797"/>
            <a:chOff x="0" y="-19050"/>
            <a:chExt cx="2269407" cy="850093"/>
          </a:xfrm>
        </p:grpSpPr>
        <p:sp>
          <p:nvSpPr>
            <p:cNvPr id="18" name="Freeform 14">
              <a:extLst>
                <a:ext uri="{FF2B5EF4-FFF2-40B4-BE49-F238E27FC236}">
                  <a16:creationId xmlns:a16="http://schemas.microsoft.com/office/drawing/2014/main" id="{4CF12796-BCE8-7060-D06F-EB242DD7572E}"/>
                </a:ext>
              </a:extLst>
            </p:cNvPr>
            <p:cNvSpPr/>
            <p:nvPr/>
          </p:nvSpPr>
          <p:spPr>
            <a:xfrm>
              <a:off x="0" y="89651"/>
              <a:ext cx="2269407" cy="587710"/>
            </a:xfrm>
            <a:custGeom>
              <a:avLst/>
              <a:gdLst/>
              <a:ahLst/>
              <a:cxnLst/>
              <a:rect l="l" t="t" r="r" b="b"/>
              <a:pathLst>
                <a:path w="2269407" h="831043">
                  <a:moveTo>
                    <a:pt x="22462" y="0"/>
                  </a:moveTo>
                  <a:lnTo>
                    <a:pt x="2246945" y="0"/>
                  </a:lnTo>
                  <a:cubicBezTo>
                    <a:pt x="2259350" y="0"/>
                    <a:pt x="2269407" y="10057"/>
                    <a:pt x="2269407" y="22462"/>
                  </a:cubicBezTo>
                  <a:lnTo>
                    <a:pt x="2269407" y="808580"/>
                  </a:lnTo>
                  <a:cubicBezTo>
                    <a:pt x="2269407" y="820986"/>
                    <a:pt x="2259350" y="831043"/>
                    <a:pt x="2246945" y="831043"/>
                  </a:cubicBezTo>
                  <a:lnTo>
                    <a:pt x="22462" y="831043"/>
                  </a:lnTo>
                  <a:cubicBezTo>
                    <a:pt x="10057" y="831043"/>
                    <a:pt x="0" y="820986"/>
                    <a:pt x="0" y="808580"/>
                  </a:cubicBezTo>
                  <a:lnTo>
                    <a:pt x="0" y="22462"/>
                  </a:lnTo>
                  <a:cubicBezTo>
                    <a:pt x="0" y="10057"/>
                    <a:pt x="10057" y="0"/>
                    <a:pt x="22462" y="0"/>
                  </a:cubicBezTo>
                  <a:close/>
                </a:path>
              </a:pathLst>
            </a:custGeom>
            <a:solidFill>
              <a:srgbClr val="FFFFFF">
                <a:alpha val="86667"/>
              </a:srgbClr>
            </a:solidFill>
          </p:spPr>
          <p:txBody>
            <a:bodyPr/>
            <a:lstStyle/>
            <a:p>
              <a:endParaRPr lang="en-US" sz="1200"/>
            </a:p>
          </p:txBody>
        </p:sp>
        <p:sp>
          <p:nvSpPr>
            <p:cNvPr id="19" name="TextBox 15">
              <a:extLst>
                <a:ext uri="{FF2B5EF4-FFF2-40B4-BE49-F238E27FC236}">
                  <a16:creationId xmlns:a16="http://schemas.microsoft.com/office/drawing/2014/main" id="{6EAF378A-5DD8-FE3F-04C2-461290AF18B3}"/>
                </a:ext>
              </a:extLst>
            </p:cNvPr>
            <p:cNvSpPr txBox="1"/>
            <p:nvPr/>
          </p:nvSpPr>
          <p:spPr>
            <a:xfrm>
              <a:off x="0" y="-19050"/>
              <a:ext cx="2269407" cy="850093"/>
            </a:xfrm>
            <a:prstGeom prst="rect">
              <a:avLst/>
            </a:prstGeom>
          </p:spPr>
          <p:txBody>
            <a:bodyPr lIns="33867" tIns="33867" rIns="33867" bIns="33867" rtlCol="0" anchor="ctr"/>
            <a:lstStyle/>
            <a:p>
              <a:pPr algn="ctr">
                <a:lnSpc>
                  <a:spcPts val="1906"/>
                </a:lnSpc>
              </a:pPr>
              <a:endParaRPr sz="1200"/>
            </a:p>
          </p:txBody>
        </p:sp>
      </p:grpSp>
      <p:sp>
        <p:nvSpPr>
          <p:cNvPr id="2" name="Title 1">
            <a:extLst>
              <a:ext uri="{FF2B5EF4-FFF2-40B4-BE49-F238E27FC236}">
                <a16:creationId xmlns:a16="http://schemas.microsoft.com/office/drawing/2014/main" id="{D492E8F1-CE14-E0D4-55D4-17737DB1E6FB}"/>
              </a:ext>
            </a:extLst>
          </p:cNvPr>
          <p:cNvSpPr>
            <a:spLocks noGrp="1"/>
          </p:cNvSpPr>
          <p:nvPr>
            <p:ph type="title" hasCustomPrompt="1"/>
          </p:nvPr>
        </p:nvSpPr>
        <p:spPr>
          <a:xfrm>
            <a:off x="1416631" y="1627238"/>
            <a:ext cx="5105900" cy="1325563"/>
          </a:xfrm>
        </p:spPr>
        <p:txBody>
          <a:bodyPr/>
          <a:lstStyle/>
          <a:p>
            <a:r>
              <a:rPr lang="en-GB"/>
              <a:t>Title goes here</a:t>
            </a:r>
            <a:endParaRPr lang="en-US"/>
          </a:p>
        </p:txBody>
      </p:sp>
      <p:grpSp>
        <p:nvGrpSpPr>
          <p:cNvPr id="8" name="Group 4">
            <a:extLst>
              <a:ext uri="{FF2B5EF4-FFF2-40B4-BE49-F238E27FC236}">
                <a16:creationId xmlns:a16="http://schemas.microsoft.com/office/drawing/2014/main" id="{B0B7E45A-28A9-CFAD-44D8-BB62CB171DC0}"/>
              </a:ext>
            </a:extLst>
          </p:cNvPr>
          <p:cNvGrpSpPr/>
          <p:nvPr userDrawn="1"/>
        </p:nvGrpSpPr>
        <p:grpSpPr>
          <a:xfrm>
            <a:off x="4396113" y="4669303"/>
            <a:ext cx="2148134" cy="2563134"/>
            <a:chOff x="-8579" y="-19050"/>
            <a:chExt cx="848645" cy="2186517"/>
          </a:xfrm>
        </p:grpSpPr>
        <p:sp>
          <p:nvSpPr>
            <p:cNvPr id="9" name="Freeform 5">
              <a:extLst>
                <a:ext uri="{FF2B5EF4-FFF2-40B4-BE49-F238E27FC236}">
                  <a16:creationId xmlns:a16="http://schemas.microsoft.com/office/drawing/2014/main" id="{12C9F0D4-1091-C690-2BDD-293429A8E4A5}"/>
                </a:ext>
              </a:extLst>
            </p:cNvPr>
            <p:cNvSpPr/>
            <p:nvPr/>
          </p:nvSpPr>
          <p:spPr>
            <a:xfrm>
              <a:off x="-8579" y="-9525"/>
              <a:ext cx="840066" cy="2167467"/>
            </a:xfrm>
            <a:prstGeom prst="roundRect">
              <a:avLst>
                <a:gd name="adj" fmla="val 9167"/>
              </a:avLst>
            </a:prstGeom>
            <a:solidFill>
              <a:srgbClr val="FFFFFF">
                <a:alpha val="86667"/>
              </a:srgbClr>
            </a:solidFill>
            <a:ln cap="rnd">
              <a:noFill/>
              <a:prstDash val="solid"/>
              <a:round/>
            </a:ln>
          </p:spPr>
          <p:txBody>
            <a:bodyPr/>
            <a:lstStyle/>
            <a:p>
              <a:endParaRPr lang="en-US" sz="1200" dirty="0"/>
            </a:p>
          </p:txBody>
        </p:sp>
        <p:sp>
          <p:nvSpPr>
            <p:cNvPr id="10" name="TextBox 6">
              <a:extLst>
                <a:ext uri="{FF2B5EF4-FFF2-40B4-BE49-F238E27FC236}">
                  <a16:creationId xmlns:a16="http://schemas.microsoft.com/office/drawing/2014/main" id="{94D6FDB3-D901-FF1A-0754-D8EB59B7CB59}"/>
                </a:ext>
              </a:extLst>
            </p:cNvPr>
            <p:cNvSpPr txBox="1"/>
            <p:nvPr/>
          </p:nvSpPr>
          <p:spPr>
            <a:xfrm>
              <a:off x="0" y="-19050"/>
              <a:ext cx="840066" cy="2186517"/>
            </a:xfrm>
            <a:prstGeom prst="rect">
              <a:avLst/>
            </a:prstGeom>
          </p:spPr>
          <p:txBody>
            <a:bodyPr lIns="33867" tIns="33867" rIns="33867" bIns="33867" rtlCol="0" anchor="ctr"/>
            <a:lstStyle/>
            <a:p>
              <a:pPr algn="ctr">
                <a:lnSpc>
                  <a:spcPts val="1906"/>
                </a:lnSpc>
                <a:spcBef>
                  <a:spcPct val="0"/>
                </a:spcBef>
              </a:pPr>
              <a:endParaRPr sz="1200"/>
            </a:p>
          </p:txBody>
        </p:sp>
      </p:grpSp>
      <p:grpSp>
        <p:nvGrpSpPr>
          <p:cNvPr id="20" name="Graphic 7">
            <a:extLst>
              <a:ext uri="{FF2B5EF4-FFF2-40B4-BE49-F238E27FC236}">
                <a16:creationId xmlns:a16="http://schemas.microsoft.com/office/drawing/2014/main" id="{E2227109-B2BC-7B27-2A0F-2393138F17A0}"/>
              </a:ext>
            </a:extLst>
          </p:cNvPr>
          <p:cNvGrpSpPr/>
          <p:nvPr userDrawn="1"/>
        </p:nvGrpSpPr>
        <p:grpSpPr>
          <a:xfrm>
            <a:off x="511947" y="535410"/>
            <a:ext cx="326253" cy="292702"/>
            <a:chOff x="539997" y="539989"/>
            <a:chExt cx="326253" cy="292702"/>
          </a:xfrm>
          <a:solidFill>
            <a:schemeClr val="bg1"/>
          </a:solidFill>
        </p:grpSpPr>
        <p:sp>
          <p:nvSpPr>
            <p:cNvPr id="21" name="Freeform 20">
              <a:extLst>
                <a:ext uri="{FF2B5EF4-FFF2-40B4-BE49-F238E27FC236}">
                  <a16:creationId xmlns:a16="http://schemas.microsoft.com/office/drawing/2014/main" id="{EDA9EF15-C232-4BE0-1A2F-0B5B81639847}"/>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A419A7E-A266-AC54-262E-C624D83D3FE8}"/>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23" name="Footer Placeholder 3">
            <a:extLst>
              <a:ext uri="{FF2B5EF4-FFF2-40B4-BE49-F238E27FC236}">
                <a16:creationId xmlns:a16="http://schemas.microsoft.com/office/drawing/2014/main" id="{4C9D8E17-4857-2CE2-8343-E4B94AA40313}"/>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
        <p:nvSpPr>
          <p:cNvPr id="25" name="Text Placeholder 4">
            <a:extLst>
              <a:ext uri="{FF2B5EF4-FFF2-40B4-BE49-F238E27FC236}">
                <a16:creationId xmlns:a16="http://schemas.microsoft.com/office/drawing/2014/main" id="{A910AE1B-152F-91A7-3E5D-1B3B49F7AF48}"/>
              </a:ext>
            </a:extLst>
          </p:cNvPr>
          <p:cNvSpPr>
            <a:spLocks noGrp="1"/>
          </p:cNvSpPr>
          <p:nvPr userDrawn="1">
            <p:ph type="body" sz="quarter" idx="25" hasCustomPrompt="1"/>
          </p:nvPr>
        </p:nvSpPr>
        <p:spPr>
          <a:xfrm>
            <a:off x="4572223" y="5068755"/>
            <a:ext cx="1763326" cy="325205"/>
          </a:xfrm>
        </p:spPr>
        <p:txBody>
          <a:bodyPr>
            <a:normAutofit/>
          </a:bodyPr>
          <a:lstStyle>
            <a:lvl1pPr marL="0" indent="0">
              <a:buNone/>
              <a:defRPr sz="1400" b="1">
                <a:solidFill>
                  <a:srgbClr val="660099"/>
                </a:solidFill>
                <a:latin typeface="+mn-lt"/>
              </a:defRPr>
            </a:lvl1pPr>
          </a:lstStyle>
          <a:p>
            <a:pPr lvl="0"/>
            <a:r>
              <a:rPr lang="en-US"/>
              <a:t>Subheading 1</a:t>
            </a:r>
          </a:p>
        </p:txBody>
      </p:sp>
      <p:sp>
        <p:nvSpPr>
          <p:cNvPr id="29" name="Text Placeholder 28">
            <a:extLst>
              <a:ext uri="{FF2B5EF4-FFF2-40B4-BE49-F238E27FC236}">
                <a16:creationId xmlns:a16="http://schemas.microsoft.com/office/drawing/2014/main" id="{77662DC6-9C11-C24C-DAC3-27D1F3E06CBB}"/>
              </a:ext>
            </a:extLst>
          </p:cNvPr>
          <p:cNvSpPr>
            <a:spLocks noGrp="1"/>
          </p:cNvSpPr>
          <p:nvPr userDrawn="1">
            <p:ph type="body" sz="quarter" idx="28" hasCustomPrompt="1"/>
          </p:nvPr>
        </p:nvSpPr>
        <p:spPr>
          <a:xfrm>
            <a:off x="4572223" y="5590067"/>
            <a:ext cx="1763326" cy="949325"/>
          </a:xfrm>
        </p:spPr>
        <p:txBody>
          <a:bodyPr>
            <a:noAutofit/>
          </a:bodyPr>
          <a:lstStyle>
            <a:lvl1pPr marL="0" indent="0">
              <a:spcBef>
                <a:spcPts val="0"/>
              </a:spcBef>
              <a:buNone/>
              <a:defRPr sz="1050"/>
            </a:lvl1pPr>
          </a:lstStyle>
          <a:p>
            <a:pPr lvl="0"/>
            <a:r>
              <a:rPr lang="en-US" dirty="0"/>
              <a:t>Click to edit text</a:t>
            </a:r>
          </a:p>
        </p:txBody>
      </p:sp>
      <p:grpSp>
        <p:nvGrpSpPr>
          <p:cNvPr id="28" name="Group 4">
            <a:extLst>
              <a:ext uri="{FF2B5EF4-FFF2-40B4-BE49-F238E27FC236}">
                <a16:creationId xmlns:a16="http://schemas.microsoft.com/office/drawing/2014/main" id="{246805E3-EBFC-5AA9-23F4-373263E18238}"/>
              </a:ext>
            </a:extLst>
          </p:cNvPr>
          <p:cNvGrpSpPr/>
          <p:nvPr userDrawn="1"/>
        </p:nvGrpSpPr>
        <p:grpSpPr>
          <a:xfrm>
            <a:off x="6956728" y="3787188"/>
            <a:ext cx="2148134" cy="3445248"/>
            <a:chOff x="-8579" y="-19050"/>
            <a:chExt cx="848645" cy="2939017"/>
          </a:xfrm>
        </p:grpSpPr>
        <p:sp>
          <p:nvSpPr>
            <p:cNvPr id="32" name="Freeform 5">
              <a:extLst>
                <a:ext uri="{FF2B5EF4-FFF2-40B4-BE49-F238E27FC236}">
                  <a16:creationId xmlns:a16="http://schemas.microsoft.com/office/drawing/2014/main" id="{4A028487-2765-FC55-0BDF-20F96C97AB32}"/>
                </a:ext>
              </a:extLst>
            </p:cNvPr>
            <p:cNvSpPr/>
            <p:nvPr/>
          </p:nvSpPr>
          <p:spPr>
            <a:xfrm>
              <a:off x="-8579" y="-9525"/>
              <a:ext cx="840066" cy="2929492"/>
            </a:xfrm>
            <a:prstGeom prst="roundRect">
              <a:avLst>
                <a:gd name="adj" fmla="val 9167"/>
              </a:avLst>
            </a:prstGeom>
            <a:solidFill>
              <a:srgbClr val="FFFFFF">
                <a:alpha val="86667"/>
              </a:srgbClr>
            </a:solidFill>
            <a:ln cap="rnd">
              <a:noFill/>
              <a:prstDash val="solid"/>
              <a:round/>
            </a:ln>
          </p:spPr>
          <p:txBody>
            <a:bodyPr/>
            <a:lstStyle/>
            <a:p>
              <a:endParaRPr lang="en-US" sz="1200" dirty="0"/>
            </a:p>
          </p:txBody>
        </p:sp>
        <p:sp>
          <p:nvSpPr>
            <p:cNvPr id="33" name="TextBox 6">
              <a:extLst>
                <a:ext uri="{FF2B5EF4-FFF2-40B4-BE49-F238E27FC236}">
                  <a16:creationId xmlns:a16="http://schemas.microsoft.com/office/drawing/2014/main" id="{63C18D18-BFD8-9CA5-B925-E66E6FAB4213}"/>
                </a:ext>
              </a:extLst>
            </p:cNvPr>
            <p:cNvSpPr txBox="1"/>
            <p:nvPr/>
          </p:nvSpPr>
          <p:spPr>
            <a:xfrm>
              <a:off x="0" y="-19050"/>
              <a:ext cx="840066" cy="2186517"/>
            </a:xfrm>
            <a:prstGeom prst="rect">
              <a:avLst/>
            </a:prstGeom>
          </p:spPr>
          <p:txBody>
            <a:bodyPr lIns="33867" tIns="33867" rIns="33867" bIns="33867" rtlCol="0" anchor="ctr"/>
            <a:lstStyle/>
            <a:p>
              <a:pPr algn="ctr">
                <a:lnSpc>
                  <a:spcPts val="1906"/>
                </a:lnSpc>
                <a:spcBef>
                  <a:spcPct val="0"/>
                </a:spcBef>
              </a:pPr>
              <a:endParaRPr sz="1200"/>
            </a:p>
          </p:txBody>
        </p:sp>
      </p:grpSp>
      <p:sp>
        <p:nvSpPr>
          <p:cNvPr id="34" name="Text Placeholder 4">
            <a:extLst>
              <a:ext uri="{FF2B5EF4-FFF2-40B4-BE49-F238E27FC236}">
                <a16:creationId xmlns:a16="http://schemas.microsoft.com/office/drawing/2014/main" id="{D6178EDD-0540-22CA-619F-FC43797B2DEE}"/>
              </a:ext>
            </a:extLst>
          </p:cNvPr>
          <p:cNvSpPr>
            <a:spLocks noGrp="1"/>
          </p:cNvSpPr>
          <p:nvPr>
            <p:ph type="body" sz="quarter" idx="29" hasCustomPrompt="1"/>
          </p:nvPr>
        </p:nvSpPr>
        <p:spPr>
          <a:xfrm>
            <a:off x="7132838" y="4186640"/>
            <a:ext cx="1763326" cy="325205"/>
          </a:xfrm>
        </p:spPr>
        <p:txBody>
          <a:bodyPr>
            <a:normAutofit/>
          </a:bodyPr>
          <a:lstStyle>
            <a:lvl1pPr marL="0" indent="0">
              <a:buNone/>
              <a:defRPr sz="1400" b="1">
                <a:solidFill>
                  <a:srgbClr val="660099"/>
                </a:solidFill>
                <a:latin typeface="+mn-lt"/>
              </a:defRPr>
            </a:lvl1pPr>
          </a:lstStyle>
          <a:p>
            <a:pPr lvl="0"/>
            <a:r>
              <a:rPr lang="en-US" dirty="0"/>
              <a:t>Subheading 2</a:t>
            </a:r>
          </a:p>
        </p:txBody>
      </p:sp>
      <p:sp>
        <p:nvSpPr>
          <p:cNvPr id="35" name="Text Placeholder 28">
            <a:extLst>
              <a:ext uri="{FF2B5EF4-FFF2-40B4-BE49-F238E27FC236}">
                <a16:creationId xmlns:a16="http://schemas.microsoft.com/office/drawing/2014/main" id="{9394CF86-9492-34EE-62F7-F86F25A9BB74}"/>
              </a:ext>
            </a:extLst>
          </p:cNvPr>
          <p:cNvSpPr>
            <a:spLocks noGrp="1"/>
          </p:cNvSpPr>
          <p:nvPr>
            <p:ph type="body" sz="quarter" idx="30" hasCustomPrompt="1"/>
          </p:nvPr>
        </p:nvSpPr>
        <p:spPr>
          <a:xfrm>
            <a:off x="7132838" y="4707952"/>
            <a:ext cx="1763326" cy="1831440"/>
          </a:xfrm>
        </p:spPr>
        <p:txBody>
          <a:bodyPr>
            <a:noAutofit/>
          </a:bodyPr>
          <a:lstStyle>
            <a:lvl1pPr marL="0" indent="0">
              <a:spcBef>
                <a:spcPts val="0"/>
              </a:spcBef>
              <a:buNone/>
              <a:defRPr sz="1050"/>
            </a:lvl1pPr>
          </a:lstStyle>
          <a:p>
            <a:pPr lvl="0"/>
            <a:r>
              <a:rPr lang="en-US" dirty="0"/>
              <a:t>Click to edit text</a:t>
            </a:r>
          </a:p>
        </p:txBody>
      </p:sp>
      <p:grpSp>
        <p:nvGrpSpPr>
          <p:cNvPr id="36" name="Group 4">
            <a:extLst>
              <a:ext uri="{FF2B5EF4-FFF2-40B4-BE49-F238E27FC236}">
                <a16:creationId xmlns:a16="http://schemas.microsoft.com/office/drawing/2014/main" id="{33D82388-CEE4-9969-84EB-2821579F3B5C}"/>
              </a:ext>
            </a:extLst>
          </p:cNvPr>
          <p:cNvGrpSpPr/>
          <p:nvPr userDrawn="1"/>
        </p:nvGrpSpPr>
        <p:grpSpPr>
          <a:xfrm>
            <a:off x="9495627" y="2748354"/>
            <a:ext cx="2148134" cy="4472917"/>
            <a:chOff x="-8579" y="-19050"/>
            <a:chExt cx="848645" cy="3815684"/>
          </a:xfrm>
        </p:grpSpPr>
        <p:sp>
          <p:nvSpPr>
            <p:cNvPr id="37" name="Freeform 5">
              <a:extLst>
                <a:ext uri="{FF2B5EF4-FFF2-40B4-BE49-F238E27FC236}">
                  <a16:creationId xmlns:a16="http://schemas.microsoft.com/office/drawing/2014/main" id="{7465D0F1-D1F4-F72A-8386-3AA1384045BB}"/>
                </a:ext>
              </a:extLst>
            </p:cNvPr>
            <p:cNvSpPr/>
            <p:nvPr/>
          </p:nvSpPr>
          <p:spPr>
            <a:xfrm>
              <a:off x="-8579" y="-9525"/>
              <a:ext cx="840066" cy="3806159"/>
            </a:xfrm>
            <a:prstGeom prst="roundRect">
              <a:avLst>
                <a:gd name="adj" fmla="val 9167"/>
              </a:avLst>
            </a:prstGeom>
            <a:solidFill>
              <a:srgbClr val="FFFFFF">
                <a:alpha val="86667"/>
              </a:srgbClr>
            </a:solidFill>
            <a:ln cap="rnd">
              <a:noFill/>
              <a:prstDash val="solid"/>
              <a:round/>
            </a:ln>
          </p:spPr>
          <p:txBody>
            <a:bodyPr/>
            <a:lstStyle/>
            <a:p>
              <a:endParaRPr lang="en-US" sz="1200" dirty="0"/>
            </a:p>
          </p:txBody>
        </p:sp>
        <p:sp>
          <p:nvSpPr>
            <p:cNvPr id="38" name="TextBox 6">
              <a:extLst>
                <a:ext uri="{FF2B5EF4-FFF2-40B4-BE49-F238E27FC236}">
                  <a16:creationId xmlns:a16="http://schemas.microsoft.com/office/drawing/2014/main" id="{72BC84B3-E88B-A801-00FF-C85AB93DABFA}"/>
                </a:ext>
              </a:extLst>
            </p:cNvPr>
            <p:cNvSpPr txBox="1"/>
            <p:nvPr/>
          </p:nvSpPr>
          <p:spPr>
            <a:xfrm>
              <a:off x="0" y="-19050"/>
              <a:ext cx="840066" cy="2186517"/>
            </a:xfrm>
            <a:prstGeom prst="rect">
              <a:avLst/>
            </a:prstGeom>
          </p:spPr>
          <p:txBody>
            <a:bodyPr lIns="33867" tIns="33867" rIns="33867" bIns="33867" rtlCol="0" anchor="ctr"/>
            <a:lstStyle/>
            <a:p>
              <a:pPr algn="ctr">
                <a:lnSpc>
                  <a:spcPts val="1906"/>
                </a:lnSpc>
                <a:spcBef>
                  <a:spcPct val="0"/>
                </a:spcBef>
              </a:pPr>
              <a:endParaRPr sz="1200"/>
            </a:p>
          </p:txBody>
        </p:sp>
      </p:grpSp>
      <p:sp>
        <p:nvSpPr>
          <p:cNvPr id="39" name="Text Placeholder 4">
            <a:extLst>
              <a:ext uri="{FF2B5EF4-FFF2-40B4-BE49-F238E27FC236}">
                <a16:creationId xmlns:a16="http://schemas.microsoft.com/office/drawing/2014/main" id="{3BA0005B-B61F-A427-9AC9-EBD4E691D5DD}"/>
              </a:ext>
            </a:extLst>
          </p:cNvPr>
          <p:cNvSpPr>
            <a:spLocks noGrp="1"/>
          </p:cNvSpPr>
          <p:nvPr>
            <p:ph type="body" sz="quarter" idx="31" hasCustomPrompt="1"/>
          </p:nvPr>
        </p:nvSpPr>
        <p:spPr>
          <a:xfrm>
            <a:off x="9671737" y="3147806"/>
            <a:ext cx="1763326" cy="325205"/>
          </a:xfrm>
        </p:spPr>
        <p:txBody>
          <a:bodyPr>
            <a:normAutofit/>
          </a:bodyPr>
          <a:lstStyle>
            <a:lvl1pPr marL="0" indent="0">
              <a:buNone/>
              <a:defRPr sz="1400" b="1">
                <a:solidFill>
                  <a:srgbClr val="660099"/>
                </a:solidFill>
                <a:latin typeface="+mn-lt"/>
              </a:defRPr>
            </a:lvl1pPr>
          </a:lstStyle>
          <a:p>
            <a:pPr lvl="0"/>
            <a:r>
              <a:rPr lang="en-US" dirty="0"/>
              <a:t>Subheading 3</a:t>
            </a:r>
          </a:p>
        </p:txBody>
      </p:sp>
      <p:sp>
        <p:nvSpPr>
          <p:cNvPr id="40" name="Text Placeholder 28">
            <a:extLst>
              <a:ext uri="{FF2B5EF4-FFF2-40B4-BE49-F238E27FC236}">
                <a16:creationId xmlns:a16="http://schemas.microsoft.com/office/drawing/2014/main" id="{7A6E3660-9F3A-EFFB-28EF-B1CE0B9A1918}"/>
              </a:ext>
            </a:extLst>
          </p:cNvPr>
          <p:cNvSpPr>
            <a:spLocks noGrp="1"/>
          </p:cNvSpPr>
          <p:nvPr>
            <p:ph type="body" sz="quarter" idx="32" hasCustomPrompt="1"/>
          </p:nvPr>
        </p:nvSpPr>
        <p:spPr>
          <a:xfrm>
            <a:off x="9671737" y="3669118"/>
            <a:ext cx="1763326" cy="2870274"/>
          </a:xfrm>
        </p:spPr>
        <p:txBody>
          <a:bodyPr>
            <a:noAutofit/>
          </a:bodyPr>
          <a:lstStyle>
            <a:lvl1pPr marL="0" indent="0">
              <a:spcBef>
                <a:spcPts val="0"/>
              </a:spcBef>
              <a:buNone/>
              <a:defRPr sz="1050"/>
            </a:lvl1pPr>
          </a:lstStyle>
          <a:p>
            <a:pPr lvl="0"/>
            <a:r>
              <a:rPr lang="en-US" dirty="0"/>
              <a:t>Click to edit text</a:t>
            </a:r>
          </a:p>
        </p:txBody>
      </p:sp>
    </p:spTree>
    <p:extLst>
      <p:ext uri="{BB962C8B-B14F-4D97-AF65-F5344CB8AC3E}">
        <p14:creationId xmlns:p14="http://schemas.microsoft.com/office/powerpoint/2010/main" val="7630196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mple one liner">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108EC8DF-4782-FC4A-A28B-1AB9E962DE6F}"/>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
        <p:nvSpPr>
          <p:cNvPr id="2" name="Freeform 2">
            <a:extLst>
              <a:ext uri="{FF2B5EF4-FFF2-40B4-BE49-F238E27FC236}">
                <a16:creationId xmlns:a16="http://schemas.microsoft.com/office/drawing/2014/main" id="{EDEA53B8-643F-9D32-6758-C58DE0F281DA}"/>
              </a:ext>
            </a:extLst>
          </p:cNvPr>
          <p:cNvSpPr/>
          <p:nvPr userDrawn="1"/>
        </p:nvSpPr>
        <p:spPr>
          <a:xfrm>
            <a:off x="6439614" y="5508751"/>
            <a:ext cx="1866098" cy="293383"/>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txBody>
          <a:bodyPr/>
          <a:lstStyle/>
          <a:p>
            <a:endParaRPr lang="en-US" sz="1200"/>
          </a:p>
        </p:txBody>
      </p:sp>
      <p:sp>
        <p:nvSpPr>
          <p:cNvPr id="9" name="Freeform 5">
            <a:extLst>
              <a:ext uri="{FF2B5EF4-FFF2-40B4-BE49-F238E27FC236}">
                <a16:creationId xmlns:a16="http://schemas.microsoft.com/office/drawing/2014/main" id="{A3F2097B-4EDE-5D68-784A-DA6F1A27FDB5}"/>
              </a:ext>
            </a:extLst>
          </p:cNvPr>
          <p:cNvSpPr/>
          <p:nvPr userDrawn="1"/>
        </p:nvSpPr>
        <p:spPr>
          <a:xfrm>
            <a:off x="6439614" y="3199398"/>
            <a:ext cx="1866098" cy="293383"/>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txBody>
          <a:bodyPr/>
          <a:lstStyle/>
          <a:p>
            <a:endParaRPr lang="en-US" sz="1200"/>
          </a:p>
        </p:txBody>
      </p:sp>
      <p:sp>
        <p:nvSpPr>
          <p:cNvPr id="15" name="Freeform 11">
            <a:extLst>
              <a:ext uri="{FF2B5EF4-FFF2-40B4-BE49-F238E27FC236}">
                <a16:creationId xmlns:a16="http://schemas.microsoft.com/office/drawing/2014/main" id="{8FEC2A22-A126-FBD1-B23C-5CA7685F0D2F}"/>
              </a:ext>
            </a:extLst>
          </p:cNvPr>
          <p:cNvSpPr/>
          <p:nvPr userDrawn="1"/>
        </p:nvSpPr>
        <p:spPr>
          <a:xfrm>
            <a:off x="8616040" y="4846533"/>
            <a:ext cx="1866098" cy="293383"/>
          </a:xfrm>
          <a:custGeom>
            <a:avLst/>
            <a:gdLst/>
            <a:ahLst/>
            <a:cxnLst/>
            <a:rect l="l" t="t" r="r" b="b"/>
            <a:pathLst>
              <a:path w="2799147" h="440074">
                <a:moveTo>
                  <a:pt x="0" y="0"/>
                </a:moveTo>
                <a:lnTo>
                  <a:pt x="2799146" y="0"/>
                </a:lnTo>
                <a:lnTo>
                  <a:pt x="2799146" y="440074"/>
                </a:lnTo>
                <a:lnTo>
                  <a:pt x="0" y="440074"/>
                </a:lnTo>
                <a:lnTo>
                  <a:pt x="0" y="0"/>
                </a:lnTo>
                <a:close/>
              </a:path>
            </a:pathLst>
          </a:custGeom>
          <a:blipFill>
            <a:blip r:embed="rId2"/>
            <a:stretch>
              <a:fillRect t="-25622"/>
            </a:stretch>
          </a:blipFill>
        </p:spPr>
        <p:txBody>
          <a:bodyPr/>
          <a:lstStyle/>
          <a:p>
            <a:endParaRPr lang="en-US" sz="1200"/>
          </a:p>
        </p:txBody>
      </p:sp>
      <p:sp>
        <p:nvSpPr>
          <p:cNvPr id="18" name="Freeform 14">
            <a:extLst>
              <a:ext uri="{FF2B5EF4-FFF2-40B4-BE49-F238E27FC236}">
                <a16:creationId xmlns:a16="http://schemas.microsoft.com/office/drawing/2014/main" id="{A37FBC2C-1478-9050-430E-2E5EF71C41AB}"/>
              </a:ext>
            </a:extLst>
          </p:cNvPr>
          <p:cNvSpPr/>
          <p:nvPr userDrawn="1"/>
        </p:nvSpPr>
        <p:spPr>
          <a:xfrm>
            <a:off x="8616040" y="2482912"/>
            <a:ext cx="1866098" cy="293383"/>
          </a:xfrm>
          <a:custGeom>
            <a:avLst/>
            <a:gdLst/>
            <a:ahLst/>
            <a:cxnLst/>
            <a:rect l="l" t="t" r="r" b="b"/>
            <a:pathLst>
              <a:path w="2799147" h="440074">
                <a:moveTo>
                  <a:pt x="0" y="0"/>
                </a:moveTo>
                <a:lnTo>
                  <a:pt x="2799146" y="0"/>
                </a:lnTo>
                <a:lnTo>
                  <a:pt x="2799146" y="440073"/>
                </a:lnTo>
                <a:lnTo>
                  <a:pt x="0" y="440073"/>
                </a:lnTo>
                <a:lnTo>
                  <a:pt x="0" y="0"/>
                </a:lnTo>
                <a:close/>
              </a:path>
            </a:pathLst>
          </a:custGeom>
          <a:blipFill>
            <a:blip r:embed="rId2"/>
            <a:stretch>
              <a:fillRect t="-25622"/>
            </a:stretch>
          </a:blipFill>
        </p:spPr>
        <p:txBody>
          <a:bodyPr/>
          <a:lstStyle/>
          <a:p>
            <a:endParaRPr lang="en-US" sz="1200"/>
          </a:p>
        </p:txBody>
      </p:sp>
      <p:sp>
        <p:nvSpPr>
          <p:cNvPr id="21" name="Freeform 17">
            <a:extLst>
              <a:ext uri="{FF2B5EF4-FFF2-40B4-BE49-F238E27FC236}">
                <a16:creationId xmlns:a16="http://schemas.microsoft.com/office/drawing/2014/main" id="{1973B77A-E0B4-B63B-E7DF-55A6435E34E6}"/>
              </a:ext>
            </a:extLst>
          </p:cNvPr>
          <p:cNvSpPr/>
          <p:nvPr userDrawn="1"/>
        </p:nvSpPr>
        <p:spPr>
          <a:xfrm>
            <a:off x="10793288" y="5759818"/>
            <a:ext cx="1866098" cy="293383"/>
          </a:xfrm>
          <a:custGeom>
            <a:avLst/>
            <a:gdLst/>
            <a:ahLst/>
            <a:cxnLst/>
            <a:rect l="l" t="t" r="r" b="b"/>
            <a:pathLst>
              <a:path w="2799147" h="440074">
                <a:moveTo>
                  <a:pt x="0" y="0"/>
                </a:moveTo>
                <a:lnTo>
                  <a:pt x="2799147" y="0"/>
                </a:lnTo>
                <a:lnTo>
                  <a:pt x="2799147" y="440073"/>
                </a:lnTo>
                <a:lnTo>
                  <a:pt x="0" y="440073"/>
                </a:lnTo>
                <a:lnTo>
                  <a:pt x="0" y="0"/>
                </a:lnTo>
                <a:close/>
              </a:path>
            </a:pathLst>
          </a:custGeom>
          <a:blipFill>
            <a:blip r:embed="rId2"/>
            <a:stretch>
              <a:fillRect t="-25622"/>
            </a:stretch>
          </a:blipFill>
        </p:spPr>
        <p:txBody>
          <a:bodyPr/>
          <a:lstStyle/>
          <a:p>
            <a:endParaRPr lang="en-US" sz="1200"/>
          </a:p>
        </p:txBody>
      </p:sp>
      <p:sp>
        <p:nvSpPr>
          <p:cNvPr id="24" name="Freeform 20">
            <a:extLst>
              <a:ext uri="{FF2B5EF4-FFF2-40B4-BE49-F238E27FC236}">
                <a16:creationId xmlns:a16="http://schemas.microsoft.com/office/drawing/2014/main" id="{7B602ED3-BB59-31AB-331C-B2E3413DEE2B}"/>
              </a:ext>
            </a:extLst>
          </p:cNvPr>
          <p:cNvSpPr/>
          <p:nvPr userDrawn="1"/>
        </p:nvSpPr>
        <p:spPr>
          <a:xfrm>
            <a:off x="10793288" y="3463528"/>
            <a:ext cx="1866098" cy="293383"/>
          </a:xfrm>
          <a:custGeom>
            <a:avLst/>
            <a:gdLst/>
            <a:ahLst/>
            <a:cxnLst/>
            <a:rect l="l" t="t" r="r" b="b"/>
            <a:pathLst>
              <a:path w="2799147" h="440074">
                <a:moveTo>
                  <a:pt x="0" y="0"/>
                </a:moveTo>
                <a:lnTo>
                  <a:pt x="2799147" y="0"/>
                </a:lnTo>
                <a:lnTo>
                  <a:pt x="2799147" y="440073"/>
                </a:lnTo>
                <a:lnTo>
                  <a:pt x="0" y="440073"/>
                </a:lnTo>
                <a:lnTo>
                  <a:pt x="0" y="0"/>
                </a:lnTo>
                <a:close/>
              </a:path>
            </a:pathLst>
          </a:custGeom>
          <a:blipFill>
            <a:blip r:embed="rId2"/>
            <a:stretch>
              <a:fillRect t="-25622"/>
            </a:stretch>
          </a:blipFill>
        </p:spPr>
        <p:txBody>
          <a:bodyPr/>
          <a:lstStyle/>
          <a:p>
            <a:endParaRPr lang="en-US" sz="1200"/>
          </a:p>
        </p:txBody>
      </p:sp>
      <p:sp>
        <p:nvSpPr>
          <p:cNvPr id="27" name="Freeform 23">
            <a:extLst>
              <a:ext uri="{FF2B5EF4-FFF2-40B4-BE49-F238E27FC236}">
                <a16:creationId xmlns:a16="http://schemas.microsoft.com/office/drawing/2014/main" id="{795D1DCB-FA77-1BFF-B0E5-9998C6DF0C0A}"/>
              </a:ext>
            </a:extLst>
          </p:cNvPr>
          <p:cNvSpPr/>
          <p:nvPr userDrawn="1"/>
        </p:nvSpPr>
        <p:spPr>
          <a:xfrm>
            <a:off x="10793288" y="1204410"/>
            <a:ext cx="1866098" cy="293383"/>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txBody>
          <a:bodyPr/>
          <a:lstStyle/>
          <a:p>
            <a:endParaRPr lang="en-US" sz="1200"/>
          </a:p>
        </p:txBody>
      </p:sp>
      <p:sp>
        <p:nvSpPr>
          <p:cNvPr id="32" name="Title 1">
            <a:extLst>
              <a:ext uri="{FF2B5EF4-FFF2-40B4-BE49-F238E27FC236}">
                <a16:creationId xmlns:a16="http://schemas.microsoft.com/office/drawing/2014/main" id="{D5CCF88F-6EC0-29DC-542F-1EE762F3A326}"/>
              </a:ext>
            </a:extLst>
          </p:cNvPr>
          <p:cNvSpPr>
            <a:spLocks noGrp="1"/>
          </p:cNvSpPr>
          <p:nvPr>
            <p:ph type="title" hasCustomPrompt="1"/>
          </p:nvPr>
        </p:nvSpPr>
        <p:spPr>
          <a:xfrm>
            <a:off x="1003524" y="2880449"/>
            <a:ext cx="4971294" cy="1325563"/>
          </a:xfrm>
        </p:spPr>
        <p:txBody>
          <a:bodyPr/>
          <a:lstStyle/>
          <a:p>
            <a:r>
              <a:rPr lang="en-GB"/>
              <a:t>Title goes here</a:t>
            </a:r>
            <a:endParaRPr lang="en-US"/>
          </a:p>
        </p:txBody>
      </p:sp>
      <p:sp>
        <p:nvSpPr>
          <p:cNvPr id="6" name="Picture Placeholder 5">
            <a:extLst>
              <a:ext uri="{FF2B5EF4-FFF2-40B4-BE49-F238E27FC236}">
                <a16:creationId xmlns:a16="http://schemas.microsoft.com/office/drawing/2014/main" id="{DA7E97C9-A86C-1E0E-A559-99A6A6CDB76D}"/>
              </a:ext>
            </a:extLst>
          </p:cNvPr>
          <p:cNvSpPr>
            <a:spLocks noGrp="1"/>
          </p:cNvSpPr>
          <p:nvPr>
            <p:ph type="pic" sz="quarter" idx="13"/>
          </p:nvPr>
        </p:nvSpPr>
        <p:spPr>
          <a:xfrm>
            <a:off x="8614732" y="3019080"/>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34" name="Picture Placeholder 5">
            <a:extLst>
              <a:ext uri="{FF2B5EF4-FFF2-40B4-BE49-F238E27FC236}">
                <a16:creationId xmlns:a16="http://schemas.microsoft.com/office/drawing/2014/main" id="{C8473B84-9002-DB72-72C1-185F64CB8B29}"/>
              </a:ext>
            </a:extLst>
          </p:cNvPr>
          <p:cNvSpPr>
            <a:spLocks noGrp="1"/>
          </p:cNvSpPr>
          <p:nvPr>
            <p:ph type="pic" sz="quarter" idx="16"/>
          </p:nvPr>
        </p:nvSpPr>
        <p:spPr>
          <a:xfrm>
            <a:off x="10787606" y="1663690"/>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35" name="Picture Placeholder 5">
            <a:extLst>
              <a:ext uri="{FF2B5EF4-FFF2-40B4-BE49-F238E27FC236}">
                <a16:creationId xmlns:a16="http://schemas.microsoft.com/office/drawing/2014/main" id="{82504601-4BD9-55B1-9372-815A0C5193CE}"/>
              </a:ext>
            </a:extLst>
          </p:cNvPr>
          <p:cNvSpPr>
            <a:spLocks noGrp="1"/>
          </p:cNvSpPr>
          <p:nvPr>
            <p:ph type="pic" sz="quarter" idx="17"/>
          </p:nvPr>
        </p:nvSpPr>
        <p:spPr>
          <a:xfrm>
            <a:off x="10787605" y="3948934"/>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39" name="Picture Placeholder 5">
            <a:extLst>
              <a:ext uri="{FF2B5EF4-FFF2-40B4-BE49-F238E27FC236}">
                <a16:creationId xmlns:a16="http://schemas.microsoft.com/office/drawing/2014/main" id="{D5397655-8B7A-8CD0-D402-0F0BAE71A4AE}"/>
              </a:ext>
            </a:extLst>
          </p:cNvPr>
          <p:cNvSpPr>
            <a:spLocks noGrp="1"/>
          </p:cNvSpPr>
          <p:nvPr>
            <p:ph type="pic" sz="quarter" idx="19"/>
          </p:nvPr>
        </p:nvSpPr>
        <p:spPr>
          <a:xfrm>
            <a:off x="6437370" y="1402711"/>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40" name="Picture Placeholder 5">
            <a:extLst>
              <a:ext uri="{FF2B5EF4-FFF2-40B4-BE49-F238E27FC236}">
                <a16:creationId xmlns:a16="http://schemas.microsoft.com/office/drawing/2014/main" id="{B9AC0D99-9637-F265-C6D2-094E6D8E95E3}"/>
              </a:ext>
            </a:extLst>
          </p:cNvPr>
          <p:cNvSpPr>
            <a:spLocks noGrp="1"/>
          </p:cNvSpPr>
          <p:nvPr>
            <p:ph type="pic" sz="quarter" idx="20"/>
          </p:nvPr>
        </p:nvSpPr>
        <p:spPr>
          <a:xfrm>
            <a:off x="6433110" y="3696185"/>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42" name="Picture Placeholder 5">
            <a:extLst>
              <a:ext uri="{FF2B5EF4-FFF2-40B4-BE49-F238E27FC236}">
                <a16:creationId xmlns:a16="http://schemas.microsoft.com/office/drawing/2014/main" id="{8916B21C-393F-23E0-3D95-4D1ED251312C}"/>
              </a:ext>
            </a:extLst>
          </p:cNvPr>
          <p:cNvSpPr>
            <a:spLocks noGrp="1"/>
          </p:cNvSpPr>
          <p:nvPr>
            <p:ph type="pic" sz="quarter" idx="22"/>
          </p:nvPr>
        </p:nvSpPr>
        <p:spPr>
          <a:xfrm>
            <a:off x="8614732" y="5397246"/>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43" name="Picture Placeholder 5">
            <a:extLst>
              <a:ext uri="{FF2B5EF4-FFF2-40B4-BE49-F238E27FC236}">
                <a16:creationId xmlns:a16="http://schemas.microsoft.com/office/drawing/2014/main" id="{297FEEA7-4752-1159-8AB1-8A92ACF50AEB}"/>
              </a:ext>
            </a:extLst>
          </p:cNvPr>
          <p:cNvSpPr>
            <a:spLocks noGrp="1"/>
          </p:cNvSpPr>
          <p:nvPr>
            <p:ph type="pic" sz="quarter" idx="23"/>
          </p:nvPr>
        </p:nvSpPr>
        <p:spPr>
          <a:xfrm>
            <a:off x="10750917" y="-601107"/>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3" name="Picture Placeholder 5">
            <a:extLst>
              <a:ext uri="{FF2B5EF4-FFF2-40B4-BE49-F238E27FC236}">
                <a16:creationId xmlns:a16="http://schemas.microsoft.com/office/drawing/2014/main" id="{0677A397-48C7-75D4-3AAD-198F34D4DBA5}"/>
              </a:ext>
            </a:extLst>
          </p:cNvPr>
          <p:cNvSpPr>
            <a:spLocks noGrp="1"/>
          </p:cNvSpPr>
          <p:nvPr>
            <p:ph type="pic" sz="quarter" idx="24"/>
          </p:nvPr>
        </p:nvSpPr>
        <p:spPr>
          <a:xfrm>
            <a:off x="8609647" y="680670"/>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36" name="Picture Placeholder 5">
            <a:extLst>
              <a:ext uri="{FF2B5EF4-FFF2-40B4-BE49-F238E27FC236}">
                <a16:creationId xmlns:a16="http://schemas.microsoft.com/office/drawing/2014/main" id="{2402AF69-E9AC-5EA1-6AB4-6EBE11629A4A}"/>
              </a:ext>
            </a:extLst>
          </p:cNvPr>
          <p:cNvSpPr>
            <a:spLocks noGrp="1"/>
          </p:cNvSpPr>
          <p:nvPr>
            <p:ph type="pic" sz="quarter" idx="18"/>
          </p:nvPr>
        </p:nvSpPr>
        <p:spPr>
          <a:xfrm>
            <a:off x="10789027" y="6360171"/>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Tree>
    <p:extLst>
      <p:ext uri="{BB962C8B-B14F-4D97-AF65-F5344CB8AC3E}">
        <p14:creationId xmlns:p14="http://schemas.microsoft.com/office/powerpoint/2010/main" val="22893027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mple one liner 2">
    <p:bg>
      <p:bgPr>
        <a:solidFill>
          <a:srgbClr val="660099"/>
        </a:solidFill>
        <a:effectLst/>
      </p:bgPr>
    </p:bg>
    <p:spTree>
      <p:nvGrpSpPr>
        <p:cNvPr id="1" name=""/>
        <p:cNvGrpSpPr/>
        <p:nvPr/>
      </p:nvGrpSpPr>
      <p:grpSpPr>
        <a:xfrm>
          <a:off x="0" y="0"/>
          <a:ext cx="0" cy="0"/>
          <a:chOff x="0" y="0"/>
          <a:chExt cx="0" cy="0"/>
        </a:xfrm>
      </p:grpSpPr>
      <p:sp>
        <p:nvSpPr>
          <p:cNvPr id="37" name="Picture Placeholder 5">
            <a:extLst>
              <a:ext uri="{FF2B5EF4-FFF2-40B4-BE49-F238E27FC236}">
                <a16:creationId xmlns:a16="http://schemas.microsoft.com/office/drawing/2014/main" id="{B4E1B481-D49F-6EBD-9598-2F4DFDAD1E7B}"/>
              </a:ext>
            </a:extLst>
          </p:cNvPr>
          <p:cNvSpPr>
            <a:spLocks noGrp="1"/>
          </p:cNvSpPr>
          <p:nvPr>
            <p:ph type="pic" sz="quarter" idx="17"/>
          </p:nvPr>
        </p:nvSpPr>
        <p:spPr>
          <a:xfrm>
            <a:off x="8613199" y="5419024"/>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8" name="Footer Placeholder 3">
            <a:extLst>
              <a:ext uri="{FF2B5EF4-FFF2-40B4-BE49-F238E27FC236}">
                <a16:creationId xmlns:a16="http://schemas.microsoft.com/office/drawing/2014/main" id="{108EC8DF-4782-FC4A-A28B-1AB9E962DE6F}"/>
              </a:ext>
            </a:extLst>
          </p:cNvPr>
          <p:cNvSpPr txBox="1">
            <a:spLocks/>
          </p:cNvSpPr>
          <p:nvPr userDrawn="1"/>
        </p:nvSpPr>
        <p:spPr>
          <a:xfrm>
            <a:off x="539263" y="6335346"/>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a:solidFill>
                  <a:schemeClr val="bg1"/>
                </a:solidFill>
                <a:latin typeface="+mn-lt"/>
              </a:rPr>
              <a:t>| </a:t>
            </a:r>
            <a:r>
              <a:rPr lang="en-US" sz="800" err="1">
                <a:solidFill>
                  <a:schemeClr val="bg1"/>
                </a:solidFill>
                <a:latin typeface="+mn-lt"/>
              </a:rPr>
              <a:t>www.elephantsdontforget.com</a:t>
            </a:r>
            <a:r>
              <a:rPr lang="en-US" sz="800">
                <a:solidFill>
                  <a:schemeClr val="bg1"/>
                </a:solidFill>
                <a:latin typeface="+mn-lt"/>
              </a:rPr>
              <a:t> | Classification: Confidential</a:t>
            </a:r>
          </a:p>
        </p:txBody>
      </p:sp>
      <p:sp>
        <p:nvSpPr>
          <p:cNvPr id="2" name="Freeform 2">
            <a:extLst>
              <a:ext uri="{FF2B5EF4-FFF2-40B4-BE49-F238E27FC236}">
                <a16:creationId xmlns:a16="http://schemas.microsoft.com/office/drawing/2014/main" id="{EDEA53B8-643F-9D32-6758-C58DE0F281DA}"/>
              </a:ext>
            </a:extLst>
          </p:cNvPr>
          <p:cNvSpPr/>
          <p:nvPr userDrawn="1"/>
        </p:nvSpPr>
        <p:spPr>
          <a:xfrm>
            <a:off x="6439614" y="5508751"/>
            <a:ext cx="1866098" cy="293383"/>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txBody>
          <a:bodyPr/>
          <a:lstStyle/>
          <a:p>
            <a:endParaRPr lang="en-US" sz="1200"/>
          </a:p>
        </p:txBody>
      </p:sp>
      <p:sp>
        <p:nvSpPr>
          <p:cNvPr id="9" name="Freeform 5">
            <a:extLst>
              <a:ext uri="{FF2B5EF4-FFF2-40B4-BE49-F238E27FC236}">
                <a16:creationId xmlns:a16="http://schemas.microsoft.com/office/drawing/2014/main" id="{A3F2097B-4EDE-5D68-784A-DA6F1A27FDB5}"/>
              </a:ext>
            </a:extLst>
          </p:cNvPr>
          <p:cNvSpPr/>
          <p:nvPr userDrawn="1"/>
        </p:nvSpPr>
        <p:spPr>
          <a:xfrm>
            <a:off x="6439614" y="3199398"/>
            <a:ext cx="1866098" cy="293383"/>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txBody>
          <a:bodyPr/>
          <a:lstStyle/>
          <a:p>
            <a:endParaRPr lang="en-US" sz="1200"/>
          </a:p>
        </p:txBody>
      </p:sp>
      <p:sp>
        <p:nvSpPr>
          <p:cNvPr id="15" name="Freeform 11">
            <a:extLst>
              <a:ext uri="{FF2B5EF4-FFF2-40B4-BE49-F238E27FC236}">
                <a16:creationId xmlns:a16="http://schemas.microsoft.com/office/drawing/2014/main" id="{8FEC2A22-A126-FBD1-B23C-5CA7685F0D2F}"/>
              </a:ext>
            </a:extLst>
          </p:cNvPr>
          <p:cNvSpPr/>
          <p:nvPr userDrawn="1"/>
        </p:nvSpPr>
        <p:spPr>
          <a:xfrm>
            <a:off x="8616040" y="4794281"/>
            <a:ext cx="1866098" cy="293383"/>
          </a:xfrm>
          <a:custGeom>
            <a:avLst/>
            <a:gdLst/>
            <a:ahLst/>
            <a:cxnLst/>
            <a:rect l="l" t="t" r="r" b="b"/>
            <a:pathLst>
              <a:path w="2799147" h="440074">
                <a:moveTo>
                  <a:pt x="0" y="0"/>
                </a:moveTo>
                <a:lnTo>
                  <a:pt x="2799146" y="0"/>
                </a:lnTo>
                <a:lnTo>
                  <a:pt x="2799146" y="440074"/>
                </a:lnTo>
                <a:lnTo>
                  <a:pt x="0" y="440074"/>
                </a:lnTo>
                <a:lnTo>
                  <a:pt x="0" y="0"/>
                </a:lnTo>
                <a:close/>
              </a:path>
            </a:pathLst>
          </a:custGeom>
          <a:blipFill>
            <a:blip r:embed="rId2"/>
            <a:stretch>
              <a:fillRect t="-25622"/>
            </a:stretch>
          </a:blipFill>
        </p:spPr>
        <p:txBody>
          <a:bodyPr/>
          <a:lstStyle/>
          <a:p>
            <a:endParaRPr lang="en-US" sz="1200"/>
          </a:p>
        </p:txBody>
      </p:sp>
      <p:sp>
        <p:nvSpPr>
          <p:cNvPr id="18" name="Freeform 14">
            <a:extLst>
              <a:ext uri="{FF2B5EF4-FFF2-40B4-BE49-F238E27FC236}">
                <a16:creationId xmlns:a16="http://schemas.microsoft.com/office/drawing/2014/main" id="{A37FBC2C-1478-9050-430E-2E5EF71C41AB}"/>
              </a:ext>
            </a:extLst>
          </p:cNvPr>
          <p:cNvSpPr/>
          <p:nvPr userDrawn="1"/>
        </p:nvSpPr>
        <p:spPr>
          <a:xfrm>
            <a:off x="8616040" y="2482912"/>
            <a:ext cx="1866098" cy="293383"/>
          </a:xfrm>
          <a:custGeom>
            <a:avLst/>
            <a:gdLst/>
            <a:ahLst/>
            <a:cxnLst/>
            <a:rect l="l" t="t" r="r" b="b"/>
            <a:pathLst>
              <a:path w="2799147" h="440074">
                <a:moveTo>
                  <a:pt x="0" y="0"/>
                </a:moveTo>
                <a:lnTo>
                  <a:pt x="2799146" y="0"/>
                </a:lnTo>
                <a:lnTo>
                  <a:pt x="2799146" y="440073"/>
                </a:lnTo>
                <a:lnTo>
                  <a:pt x="0" y="440073"/>
                </a:lnTo>
                <a:lnTo>
                  <a:pt x="0" y="0"/>
                </a:lnTo>
                <a:close/>
              </a:path>
            </a:pathLst>
          </a:custGeom>
          <a:blipFill>
            <a:blip r:embed="rId2"/>
            <a:stretch>
              <a:fillRect t="-25622"/>
            </a:stretch>
          </a:blipFill>
        </p:spPr>
        <p:txBody>
          <a:bodyPr/>
          <a:lstStyle/>
          <a:p>
            <a:endParaRPr lang="en-US" sz="1200"/>
          </a:p>
        </p:txBody>
      </p:sp>
      <p:sp>
        <p:nvSpPr>
          <p:cNvPr id="21" name="Freeform 17">
            <a:extLst>
              <a:ext uri="{FF2B5EF4-FFF2-40B4-BE49-F238E27FC236}">
                <a16:creationId xmlns:a16="http://schemas.microsoft.com/office/drawing/2014/main" id="{1973B77A-E0B4-B63B-E7DF-55A6435E34E6}"/>
              </a:ext>
            </a:extLst>
          </p:cNvPr>
          <p:cNvSpPr/>
          <p:nvPr userDrawn="1"/>
        </p:nvSpPr>
        <p:spPr>
          <a:xfrm>
            <a:off x="10793288" y="5825133"/>
            <a:ext cx="1866098" cy="293383"/>
          </a:xfrm>
          <a:custGeom>
            <a:avLst/>
            <a:gdLst/>
            <a:ahLst/>
            <a:cxnLst/>
            <a:rect l="l" t="t" r="r" b="b"/>
            <a:pathLst>
              <a:path w="2799147" h="440074">
                <a:moveTo>
                  <a:pt x="0" y="0"/>
                </a:moveTo>
                <a:lnTo>
                  <a:pt x="2799147" y="0"/>
                </a:lnTo>
                <a:lnTo>
                  <a:pt x="2799147" y="440073"/>
                </a:lnTo>
                <a:lnTo>
                  <a:pt x="0" y="440073"/>
                </a:lnTo>
                <a:lnTo>
                  <a:pt x="0" y="0"/>
                </a:lnTo>
                <a:close/>
              </a:path>
            </a:pathLst>
          </a:custGeom>
          <a:blipFill>
            <a:blip r:embed="rId2"/>
            <a:stretch>
              <a:fillRect t="-25622"/>
            </a:stretch>
          </a:blipFill>
        </p:spPr>
        <p:txBody>
          <a:bodyPr/>
          <a:lstStyle/>
          <a:p>
            <a:endParaRPr lang="en-US" sz="1200"/>
          </a:p>
        </p:txBody>
      </p:sp>
      <p:sp>
        <p:nvSpPr>
          <p:cNvPr id="24" name="Freeform 20">
            <a:extLst>
              <a:ext uri="{FF2B5EF4-FFF2-40B4-BE49-F238E27FC236}">
                <a16:creationId xmlns:a16="http://schemas.microsoft.com/office/drawing/2014/main" id="{7B602ED3-BB59-31AB-331C-B2E3413DEE2B}"/>
              </a:ext>
            </a:extLst>
          </p:cNvPr>
          <p:cNvSpPr/>
          <p:nvPr userDrawn="1"/>
        </p:nvSpPr>
        <p:spPr>
          <a:xfrm>
            <a:off x="10793288" y="3515780"/>
            <a:ext cx="1866098" cy="293383"/>
          </a:xfrm>
          <a:custGeom>
            <a:avLst/>
            <a:gdLst/>
            <a:ahLst/>
            <a:cxnLst/>
            <a:rect l="l" t="t" r="r" b="b"/>
            <a:pathLst>
              <a:path w="2799147" h="440074">
                <a:moveTo>
                  <a:pt x="0" y="0"/>
                </a:moveTo>
                <a:lnTo>
                  <a:pt x="2799147" y="0"/>
                </a:lnTo>
                <a:lnTo>
                  <a:pt x="2799147" y="440073"/>
                </a:lnTo>
                <a:lnTo>
                  <a:pt x="0" y="440073"/>
                </a:lnTo>
                <a:lnTo>
                  <a:pt x="0" y="0"/>
                </a:lnTo>
                <a:close/>
              </a:path>
            </a:pathLst>
          </a:custGeom>
          <a:blipFill>
            <a:blip r:embed="rId2"/>
            <a:stretch>
              <a:fillRect t="-25622"/>
            </a:stretch>
          </a:blipFill>
        </p:spPr>
        <p:txBody>
          <a:bodyPr/>
          <a:lstStyle/>
          <a:p>
            <a:endParaRPr lang="en-US" sz="1200"/>
          </a:p>
        </p:txBody>
      </p:sp>
      <p:sp>
        <p:nvSpPr>
          <p:cNvPr id="27" name="Freeform 23">
            <a:extLst>
              <a:ext uri="{FF2B5EF4-FFF2-40B4-BE49-F238E27FC236}">
                <a16:creationId xmlns:a16="http://schemas.microsoft.com/office/drawing/2014/main" id="{795D1DCB-FA77-1BFF-B0E5-9998C6DF0C0A}"/>
              </a:ext>
            </a:extLst>
          </p:cNvPr>
          <p:cNvSpPr/>
          <p:nvPr userDrawn="1"/>
        </p:nvSpPr>
        <p:spPr>
          <a:xfrm>
            <a:off x="10793288" y="1204410"/>
            <a:ext cx="1866098" cy="293383"/>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txBody>
          <a:bodyPr/>
          <a:lstStyle/>
          <a:p>
            <a:endParaRPr lang="en-US" sz="1200"/>
          </a:p>
        </p:txBody>
      </p:sp>
      <p:sp>
        <p:nvSpPr>
          <p:cNvPr id="32" name="Title 1">
            <a:extLst>
              <a:ext uri="{FF2B5EF4-FFF2-40B4-BE49-F238E27FC236}">
                <a16:creationId xmlns:a16="http://schemas.microsoft.com/office/drawing/2014/main" id="{D5CCF88F-6EC0-29DC-542F-1EE762F3A326}"/>
              </a:ext>
            </a:extLst>
          </p:cNvPr>
          <p:cNvSpPr>
            <a:spLocks noGrp="1"/>
          </p:cNvSpPr>
          <p:nvPr>
            <p:ph type="title" hasCustomPrompt="1"/>
          </p:nvPr>
        </p:nvSpPr>
        <p:spPr>
          <a:xfrm>
            <a:off x="1003524" y="2880449"/>
            <a:ext cx="4971294" cy="1325563"/>
          </a:xfrm>
        </p:spPr>
        <p:txBody>
          <a:bodyPr/>
          <a:lstStyle>
            <a:lvl1pPr>
              <a:defRPr>
                <a:solidFill>
                  <a:schemeClr val="bg1"/>
                </a:solidFill>
              </a:defRPr>
            </a:lvl1pPr>
          </a:lstStyle>
          <a:p>
            <a:r>
              <a:rPr lang="en-GB"/>
              <a:t>Title goes here</a:t>
            </a:r>
            <a:endParaRPr lang="en-US"/>
          </a:p>
        </p:txBody>
      </p:sp>
      <p:grpSp>
        <p:nvGrpSpPr>
          <p:cNvPr id="5" name="Graphic 7">
            <a:extLst>
              <a:ext uri="{FF2B5EF4-FFF2-40B4-BE49-F238E27FC236}">
                <a16:creationId xmlns:a16="http://schemas.microsoft.com/office/drawing/2014/main" id="{8C0C149F-22E0-4638-7726-5D5B376D1B3D}"/>
              </a:ext>
            </a:extLst>
          </p:cNvPr>
          <p:cNvGrpSpPr/>
          <p:nvPr userDrawn="1"/>
        </p:nvGrpSpPr>
        <p:grpSpPr>
          <a:xfrm>
            <a:off x="511947" y="535410"/>
            <a:ext cx="326253" cy="292702"/>
            <a:chOff x="539997" y="539989"/>
            <a:chExt cx="326253" cy="292702"/>
          </a:xfrm>
          <a:solidFill>
            <a:schemeClr val="bg1"/>
          </a:solidFill>
        </p:grpSpPr>
        <p:sp>
          <p:nvSpPr>
            <p:cNvPr id="6" name="Freeform 5">
              <a:extLst>
                <a:ext uri="{FF2B5EF4-FFF2-40B4-BE49-F238E27FC236}">
                  <a16:creationId xmlns:a16="http://schemas.microsoft.com/office/drawing/2014/main" id="{8DA8CE59-2476-0FBA-35F3-FF813D13485F}"/>
                </a:ext>
              </a:extLst>
            </p:cNvPr>
            <p:cNvSpPr/>
            <p:nvPr/>
          </p:nvSpPr>
          <p:spPr>
            <a:xfrm>
              <a:off x="769833" y="670755"/>
              <a:ext cx="25566" cy="25488"/>
            </a:xfrm>
            <a:custGeom>
              <a:avLst/>
              <a:gdLst>
                <a:gd name="connsiteX0" fmla="*/ 12783 w 25566"/>
                <a:gd name="connsiteY0" fmla="*/ 25425 h 25488"/>
                <a:gd name="connsiteX1" fmla="*/ 25566 w 25566"/>
                <a:gd name="connsiteY1" fmla="*/ 12617 h 25488"/>
                <a:gd name="connsiteX2" fmla="*/ 12783 w 25566"/>
                <a:gd name="connsiteY2" fmla="*/ 0 h 25488"/>
                <a:gd name="connsiteX3" fmla="*/ 0 w 25566"/>
                <a:gd name="connsiteY3" fmla="*/ 12872 h 25488"/>
                <a:gd name="connsiteX4" fmla="*/ 12719 w 25566"/>
                <a:gd name="connsiteY4" fmla="*/ 25488 h 25488"/>
                <a:gd name="connsiteX5" fmla="*/ 12783 w 25566"/>
                <a:gd name="connsiteY5" fmla="*/ 25488 h 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6" h="25488">
                  <a:moveTo>
                    <a:pt x="12783" y="25425"/>
                  </a:moveTo>
                  <a:cubicBezTo>
                    <a:pt x="19977" y="25425"/>
                    <a:pt x="25630" y="19753"/>
                    <a:pt x="25566" y="12617"/>
                  </a:cubicBezTo>
                  <a:cubicBezTo>
                    <a:pt x="25566" y="5607"/>
                    <a:pt x="19849" y="0"/>
                    <a:pt x="12783" y="0"/>
                  </a:cubicBezTo>
                  <a:cubicBezTo>
                    <a:pt x="5717" y="0"/>
                    <a:pt x="0" y="5671"/>
                    <a:pt x="0" y="12872"/>
                  </a:cubicBezTo>
                  <a:cubicBezTo>
                    <a:pt x="0" y="20072"/>
                    <a:pt x="5588" y="25488"/>
                    <a:pt x="12719" y="25488"/>
                  </a:cubicBezTo>
                  <a:lnTo>
                    <a:pt x="12783" y="25488"/>
                  </a:lnTo>
                  <a:close/>
                </a:path>
              </a:pathLst>
            </a:custGeom>
            <a:grpFill/>
            <a:ln w="635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E933BB9-CF8D-09A2-71C6-4416CC3D65CA}"/>
                </a:ext>
              </a:extLst>
            </p:cNvPr>
            <p:cNvSpPr/>
            <p:nvPr/>
          </p:nvSpPr>
          <p:spPr>
            <a:xfrm>
              <a:off x="539997" y="539989"/>
              <a:ext cx="326253" cy="292702"/>
            </a:xfrm>
            <a:custGeom>
              <a:avLst/>
              <a:gdLst>
                <a:gd name="connsiteX0" fmla="*/ 190075 w 326253"/>
                <a:gd name="connsiteY0" fmla="*/ 201 h 292702"/>
                <a:gd name="connsiteX1" fmla="*/ 135732 w 326253"/>
                <a:gd name="connsiteY1" fmla="*/ 6892 h 292702"/>
                <a:gd name="connsiteX2" fmla="*/ 132134 w 326253"/>
                <a:gd name="connsiteY2" fmla="*/ 6764 h 292702"/>
                <a:gd name="connsiteX3" fmla="*/ 105477 w 326253"/>
                <a:gd name="connsiteY3" fmla="*/ 966 h 292702"/>
                <a:gd name="connsiteX4" fmla="*/ 63210 w 326253"/>
                <a:gd name="connsiteY4" fmla="*/ 1284 h 292702"/>
                <a:gd name="connsiteX5" fmla="*/ 6876 w 326253"/>
                <a:gd name="connsiteY5" fmla="*/ 15367 h 292702"/>
                <a:gd name="connsiteX6" fmla="*/ 773 w 326253"/>
                <a:gd name="connsiteY6" fmla="*/ 28621 h 292702"/>
                <a:gd name="connsiteX7" fmla="*/ 14520 w 326253"/>
                <a:gd name="connsiteY7" fmla="*/ 33910 h 292702"/>
                <a:gd name="connsiteX8" fmla="*/ 97769 w 326253"/>
                <a:gd name="connsiteY8" fmla="*/ 20337 h 292702"/>
                <a:gd name="connsiteX9" fmla="*/ 103164 w 326253"/>
                <a:gd name="connsiteY9" fmla="*/ 20847 h 292702"/>
                <a:gd name="connsiteX10" fmla="*/ 97190 w 326253"/>
                <a:gd name="connsiteY10" fmla="*/ 24734 h 292702"/>
                <a:gd name="connsiteX11" fmla="*/ 61925 w 326253"/>
                <a:gd name="connsiteY11" fmla="*/ 65961 h 292702"/>
                <a:gd name="connsiteX12" fmla="*/ 56273 w 326253"/>
                <a:gd name="connsiteY12" fmla="*/ 114453 h 292702"/>
                <a:gd name="connsiteX13" fmla="*/ 74066 w 326253"/>
                <a:gd name="connsiteY13" fmla="*/ 150710 h 292702"/>
                <a:gd name="connsiteX14" fmla="*/ 130143 w 326253"/>
                <a:gd name="connsiteY14" fmla="*/ 172375 h 292702"/>
                <a:gd name="connsiteX15" fmla="*/ 184101 w 326253"/>
                <a:gd name="connsiteY15" fmla="*/ 147333 h 292702"/>
                <a:gd name="connsiteX16" fmla="*/ 202408 w 326253"/>
                <a:gd name="connsiteY16" fmla="*/ 94636 h 292702"/>
                <a:gd name="connsiteX17" fmla="*/ 178641 w 326253"/>
                <a:gd name="connsiteY17" fmla="*/ 36395 h 292702"/>
                <a:gd name="connsiteX18" fmla="*/ 162710 w 326253"/>
                <a:gd name="connsiteY18" fmla="*/ 21548 h 292702"/>
                <a:gd name="connsiteX19" fmla="*/ 165087 w 326253"/>
                <a:gd name="connsiteY19" fmla="*/ 21165 h 292702"/>
                <a:gd name="connsiteX20" fmla="*/ 200160 w 326253"/>
                <a:gd name="connsiteY20" fmla="*/ 21038 h 292702"/>
                <a:gd name="connsiteX21" fmla="*/ 261376 w 326253"/>
                <a:gd name="connsiteY21" fmla="*/ 47737 h 292702"/>
                <a:gd name="connsiteX22" fmla="*/ 306019 w 326253"/>
                <a:gd name="connsiteY22" fmla="*/ 146249 h 292702"/>
                <a:gd name="connsiteX23" fmla="*/ 306148 w 326253"/>
                <a:gd name="connsiteY23" fmla="*/ 238454 h 292702"/>
                <a:gd name="connsiteX24" fmla="*/ 305762 w 326253"/>
                <a:gd name="connsiteY24" fmla="*/ 245081 h 292702"/>
                <a:gd name="connsiteX25" fmla="*/ 270369 w 326253"/>
                <a:gd name="connsiteY25" fmla="*/ 272417 h 292702"/>
                <a:gd name="connsiteX26" fmla="*/ 247694 w 326253"/>
                <a:gd name="connsiteY26" fmla="*/ 243551 h 292702"/>
                <a:gd name="connsiteX27" fmla="*/ 254824 w 326253"/>
                <a:gd name="connsiteY27" fmla="*/ 234567 h 292702"/>
                <a:gd name="connsiteX28" fmla="*/ 263367 w 326253"/>
                <a:gd name="connsiteY28" fmla="*/ 238963 h 292702"/>
                <a:gd name="connsiteX29" fmla="*/ 262275 w 326253"/>
                <a:gd name="connsiteY29" fmla="*/ 245909 h 292702"/>
                <a:gd name="connsiteX30" fmla="*/ 266065 w 326253"/>
                <a:gd name="connsiteY30" fmla="*/ 259163 h 292702"/>
                <a:gd name="connsiteX31" fmla="*/ 279747 w 326253"/>
                <a:gd name="connsiteY31" fmla="*/ 255786 h 292702"/>
                <a:gd name="connsiteX32" fmla="*/ 271654 w 326253"/>
                <a:gd name="connsiteY32" fmla="*/ 218254 h 292702"/>
                <a:gd name="connsiteX33" fmla="*/ 231635 w 326253"/>
                <a:gd name="connsiteY33" fmla="*/ 229214 h 292702"/>
                <a:gd name="connsiteX34" fmla="*/ 235618 w 326253"/>
                <a:gd name="connsiteY34" fmla="*/ 273373 h 292702"/>
                <a:gd name="connsiteX35" fmla="*/ 277049 w 326253"/>
                <a:gd name="connsiteY35" fmla="*/ 292680 h 292702"/>
                <a:gd name="connsiteX36" fmla="*/ 314820 w 326253"/>
                <a:gd name="connsiteY36" fmla="*/ 274392 h 292702"/>
                <a:gd name="connsiteX37" fmla="*/ 326254 w 326253"/>
                <a:gd name="connsiteY37" fmla="*/ 240939 h 292702"/>
                <a:gd name="connsiteX38" fmla="*/ 326254 w 326253"/>
                <a:gd name="connsiteY38" fmla="*/ 149181 h 292702"/>
                <a:gd name="connsiteX39" fmla="*/ 308075 w 326253"/>
                <a:gd name="connsiteY39" fmla="*/ 74627 h 292702"/>
                <a:gd name="connsiteX40" fmla="*/ 190075 w 326253"/>
                <a:gd name="connsiteY40" fmla="*/ 201 h 292702"/>
                <a:gd name="connsiteX41" fmla="*/ 176585 w 326253"/>
                <a:gd name="connsiteY41" fmla="*/ 69530 h 292702"/>
                <a:gd name="connsiteX42" fmla="*/ 182302 w 326253"/>
                <a:gd name="connsiteY42" fmla="*/ 96993 h 292702"/>
                <a:gd name="connsiteX43" fmla="*/ 153139 w 326253"/>
                <a:gd name="connsiteY43" fmla="*/ 146568 h 292702"/>
                <a:gd name="connsiteX44" fmla="*/ 84151 w 326253"/>
                <a:gd name="connsiteY44" fmla="*/ 131849 h 292702"/>
                <a:gd name="connsiteX45" fmla="*/ 75993 w 326253"/>
                <a:gd name="connsiteY45" fmla="*/ 110438 h 292702"/>
                <a:gd name="connsiteX46" fmla="*/ 80810 w 326253"/>
                <a:gd name="connsiteY46" fmla="*/ 73034 h 292702"/>
                <a:gd name="connsiteX47" fmla="*/ 111708 w 326253"/>
                <a:gd name="connsiteY47" fmla="*/ 39453 h 292702"/>
                <a:gd name="connsiteX48" fmla="*/ 131813 w 326253"/>
                <a:gd name="connsiteY48" fmla="*/ 29513 h 292702"/>
                <a:gd name="connsiteX49" fmla="*/ 134511 w 326253"/>
                <a:gd name="connsiteY49" fmla="*/ 29385 h 292702"/>
                <a:gd name="connsiteX50" fmla="*/ 176521 w 326253"/>
                <a:gd name="connsiteY50" fmla="*/ 69530 h 292702"/>
                <a:gd name="connsiteX51" fmla="*/ 176585 w 326253"/>
                <a:gd name="connsiteY51" fmla="*/ 69530 h 2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6253" h="292702">
                  <a:moveTo>
                    <a:pt x="190075" y="201"/>
                  </a:moveTo>
                  <a:cubicBezTo>
                    <a:pt x="171639" y="-755"/>
                    <a:pt x="153525" y="1731"/>
                    <a:pt x="135732" y="6892"/>
                  </a:cubicBezTo>
                  <a:cubicBezTo>
                    <a:pt x="134640" y="7211"/>
                    <a:pt x="133226" y="7147"/>
                    <a:pt x="132134" y="6764"/>
                  </a:cubicBezTo>
                  <a:cubicBezTo>
                    <a:pt x="123463" y="3961"/>
                    <a:pt x="114534" y="1858"/>
                    <a:pt x="105477" y="966"/>
                  </a:cubicBezTo>
                  <a:cubicBezTo>
                    <a:pt x="91409" y="-436"/>
                    <a:pt x="77278" y="-117"/>
                    <a:pt x="63210" y="1284"/>
                  </a:cubicBezTo>
                  <a:cubicBezTo>
                    <a:pt x="43747" y="3260"/>
                    <a:pt x="24990" y="7975"/>
                    <a:pt x="6876" y="15367"/>
                  </a:cubicBezTo>
                  <a:cubicBezTo>
                    <a:pt x="1159" y="17724"/>
                    <a:pt x="-1411" y="23268"/>
                    <a:pt x="773" y="28621"/>
                  </a:cubicBezTo>
                  <a:cubicBezTo>
                    <a:pt x="2893" y="33910"/>
                    <a:pt x="8738" y="36267"/>
                    <a:pt x="14520" y="33910"/>
                  </a:cubicBezTo>
                  <a:cubicBezTo>
                    <a:pt x="41177" y="22950"/>
                    <a:pt x="69055" y="18999"/>
                    <a:pt x="97769" y="20337"/>
                  </a:cubicBezTo>
                  <a:cubicBezTo>
                    <a:pt x="99374" y="20337"/>
                    <a:pt x="100980" y="20656"/>
                    <a:pt x="103164" y="20847"/>
                  </a:cubicBezTo>
                  <a:cubicBezTo>
                    <a:pt x="100788" y="22440"/>
                    <a:pt x="98989" y="23523"/>
                    <a:pt x="97190" y="24734"/>
                  </a:cubicBezTo>
                  <a:cubicBezTo>
                    <a:pt x="81646" y="35248"/>
                    <a:pt x="69377" y="48565"/>
                    <a:pt x="61925" y="65961"/>
                  </a:cubicBezTo>
                  <a:cubicBezTo>
                    <a:pt x="55245" y="81573"/>
                    <a:pt x="53896" y="97822"/>
                    <a:pt x="56273" y="114453"/>
                  </a:cubicBezTo>
                  <a:cubicBezTo>
                    <a:pt x="58264" y="128471"/>
                    <a:pt x="63852" y="140769"/>
                    <a:pt x="74066" y="150710"/>
                  </a:cubicBezTo>
                  <a:cubicBezTo>
                    <a:pt x="89611" y="165875"/>
                    <a:pt x="108496" y="172757"/>
                    <a:pt x="130143" y="172375"/>
                  </a:cubicBezTo>
                  <a:cubicBezTo>
                    <a:pt x="151855" y="171993"/>
                    <a:pt x="169841" y="163518"/>
                    <a:pt x="184101" y="147333"/>
                  </a:cubicBezTo>
                  <a:cubicBezTo>
                    <a:pt x="197398" y="132231"/>
                    <a:pt x="203050" y="114516"/>
                    <a:pt x="202408" y="94636"/>
                  </a:cubicBezTo>
                  <a:cubicBezTo>
                    <a:pt x="201701" y="72270"/>
                    <a:pt x="193865" y="52835"/>
                    <a:pt x="178641" y="36395"/>
                  </a:cubicBezTo>
                  <a:cubicBezTo>
                    <a:pt x="173759" y="31106"/>
                    <a:pt x="168106" y="26518"/>
                    <a:pt x="162710" y="21548"/>
                  </a:cubicBezTo>
                  <a:cubicBezTo>
                    <a:pt x="163353" y="21420"/>
                    <a:pt x="164188" y="21229"/>
                    <a:pt x="165087" y="21165"/>
                  </a:cubicBezTo>
                  <a:cubicBezTo>
                    <a:pt x="176778" y="19827"/>
                    <a:pt x="188469" y="19636"/>
                    <a:pt x="200160" y="21038"/>
                  </a:cubicBezTo>
                  <a:cubicBezTo>
                    <a:pt x="223284" y="23842"/>
                    <a:pt x="243904" y="32508"/>
                    <a:pt x="261376" y="47737"/>
                  </a:cubicBezTo>
                  <a:cubicBezTo>
                    <a:pt x="291245" y="73799"/>
                    <a:pt x="305120" y="107380"/>
                    <a:pt x="306019" y="146249"/>
                  </a:cubicBezTo>
                  <a:cubicBezTo>
                    <a:pt x="306726" y="176963"/>
                    <a:pt x="306148" y="207740"/>
                    <a:pt x="306148" y="238454"/>
                  </a:cubicBezTo>
                  <a:cubicBezTo>
                    <a:pt x="306148" y="240684"/>
                    <a:pt x="306019" y="242850"/>
                    <a:pt x="305762" y="245081"/>
                  </a:cubicBezTo>
                  <a:cubicBezTo>
                    <a:pt x="303835" y="263305"/>
                    <a:pt x="288612" y="275093"/>
                    <a:pt x="270369" y="272417"/>
                  </a:cubicBezTo>
                  <a:cubicBezTo>
                    <a:pt x="255145" y="270187"/>
                    <a:pt x="245831" y="258398"/>
                    <a:pt x="247694" y="243551"/>
                  </a:cubicBezTo>
                  <a:cubicBezTo>
                    <a:pt x="248208" y="239154"/>
                    <a:pt x="250584" y="236032"/>
                    <a:pt x="254824" y="234567"/>
                  </a:cubicBezTo>
                  <a:cubicBezTo>
                    <a:pt x="258742" y="233228"/>
                    <a:pt x="262147" y="235076"/>
                    <a:pt x="263367" y="238963"/>
                  </a:cubicBezTo>
                  <a:cubicBezTo>
                    <a:pt x="264202" y="241512"/>
                    <a:pt x="263367" y="243679"/>
                    <a:pt x="262275" y="245909"/>
                  </a:cubicBezTo>
                  <a:cubicBezTo>
                    <a:pt x="259770" y="250752"/>
                    <a:pt x="261440" y="256550"/>
                    <a:pt x="266065" y="259163"/>
                  </a:cubicBezTo>
                  <a:cubicBezTo>
                    <a:pt x="270818" y="261903"/>
                    <a:pt x="276728" y="260437"/>
                    <a:pt x="279747" y="255786"/>
                  </a:cubicBezTo>
                  <a:cubicBezTo>
                    <a:pt x="287648" y="243615"/>
                    <a:pt x="283858" y="226092"/>
                    <a:pt x="271654" y="218254"/>
                  </a:cubicBezTo>
                  <a:cubicBezTo>
                    <a:pt x="258357" y="209715"/>
                    <a:pt x="239215" y="214558"/>
                    <a:pt x="231635" y="229214"/>
                  </a:cubicBezTo>
                  <a:cubicBezTo>
                    <a:pt x="223734" y="244443"/>
                    <a:pt x="225533" y="259800"/>
                    <a:pt x="235618" y="273373"/>
                  </a:cubicBezTo>
                  <a:cubicBezTo>
                    <a:pt x="245638" y="287009"/>
                    <a:pt x="260027" y="293126"/>
                    <a:pt x="277049" y="292680"/>
                  </a:cubicBezTo>
                  <a:cubicBezTo>
                    <a:pt x="292402" y="292298"/>
                    <a:pt x="305056" y="286053"/>
                    <a:pt x="314820" y="274392"/>
                  </a:cubicBezTo>
                  <a:cubicBezTo>
                    <a:pt x="322849" y="264770"/>
                    <a:pt x="326254" y="253364"/>
                    <a:pt x="326254" y="240939"/>
                  </a:cubicBezTo>
                  <a:cubicBezTo>
                    <a:pt x="326254" y="210353"/>
                    <a:pt x="326254" y="179767"/>
                    <a:pt x="326254" y="149181"/>
                  </a:cubicBezTo>
                  <a:cubicBezTo>
                    <a:pt x="326254" y="122864"/>
                    <a:pt x="320729" y="97758"/>
                    <a:pt x="308075" y="74627"/>
                  </a:cubicBezTo>
                  <a:cubicBezTo>
                    <a:pt x="282766" y="28430"/>
                    <a:pt x="243518" y="3005"/>
                    <a:pt x="190075" y="201"/>
                  </a:cubicBezTo>
                  <a:close/>
                  <a:moveTo>
                    <a:pt x="176585" y="69530"/>
                  </a:moveTo>
                  <a:cubicBezTo>
                    <a:pt x="180504" y="78259"/>
                    <a:pt x="182302" y="87435"/>
                    <a:pt x="182302" y="96993"/>
                  </a:cubicBezTo>
                  <a:cubicBezTo>
                    <a:pt x="182302" y="119104"/>
                    <a:pt x="172667" y="135927"/>
                    <a:pt x="153139" y="146568"/>
                  </a:cubicBezTo>
                  <a:cubicBezTo>
                    <a:pt x="130657" y="158739"/>
                    <a:pt x="98989" y="151729"/>
                    <a:pt x="84151" y="131849"/>
                  </a:cubicBezTo>
                  <a:cubicBezTo>
                    <a:pt x="79397" y="125476"/>
                    <a:pt x="77021" y="118212"/>
                    <a:pt x="75993" y="110438"/>
                  </a:cubicBezTo>
                  <a:cubicBezTo>
                    <a:pt x="74387" y="97567"/>
                    <a:pt x="75415" y="85014"/>
                    <a:pt x="80810" y="73034"/>
                  </a:cubicBezTo>
                  <a:cubicBezTo>
                    <a:pt x="87362" y="58442"/>
                    <a:pt x="98090" y="47546"/>
                    <a:pt x="111708" y="39453"/>
                  </a:cubicBezTo>
                  <a:cubicBezTo>
                    <a:pt x="118067" y="35630"/>
                    <a:pt x="125069" y="32763"/>
                    <a:pt x="131813" y="29513"/>
                  </a:cubicBezTo>
                  <a:cubicBezTo>
                    <a:pt x="132584" y="29131"/>
                    <a:pt x="133805" y="29067"/>
                    <a:pt x="134511" y="29385"/>
                  </a:cubicBezTo>
                  <a:cubicBezTo>
                    <a:pt x="153204" y="37924"/>
                    <a:pt x="167978" y="50541"/>
                    <a:pt x="176521" y="69530"/>
                  </a:cubicBezTo>
                  <a:lnTo>
                    <a:pt x="176585" y="69530"/>
                  </a:lnTo>
                  <a:close/>
                </a:path>
              </a:pathLst>
            </a:custGeom>
            <a:grpFill/>
            <a:ln w="6350" cap="flat">
              <a:noFill/>
              <a:prstDash val="solid"/>
              <a:miter/>
            </a:ln>
          </p:spPr>
          <p:txBody>
            <a:bodyPr rtlCol="0" anchor="ctr"/>
            <a:lstStyle/>
            <a:p>
              <a:endParaRPr lang="en-US"/>
            </a:p>
          </p:txBody>
        </p:sp>
      </p:grpSp>
      <p:sp>
        <p:nvSpPr>
          <p:cNvPr id="33" name="Picture Placeholder 5">
            <a:extLst>
              <a:ext uri="{FF2B5EF4-FFF2-40B4-BE49-F238E27FC236}">
                <a16:creationId xmlns:a16="http://schemas.microsoft.com/office/drawing/2014/main" id="{09835FDE-A50E-1FD2-69C4-57E744935A98}"/>
              </a:ext>
            </a:extLst>
          </p:cNvPr>
          <p:cNvSpPr>
            <a:spLocks noGrp="1"/>
          </p:cNvSpPr>
          <p:nvPr>
            <p:ph type="pic" sz="quarter" idx="13"/>
          </p:nvPr>
        </p:nvSpPr>
        <p:spPr>
          <a:xfrm>
            <a:off x="6438193" y="1394952"/>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35" name="Picture Placeholder 5">
            <a:extLst>
              <a:ext uri="{FF2B5EF4-FFF2-40B4-BE49-F238E27FC236}">
                <a16:creationId xmlns:a16="http://schemas.microsoft.com/office/drawing/2014/main" id="{2744463F-A235-CF5F-2177-3FEB349BA74B}"/>
              </a:ext>
            </a:extLst>
          </p:cNvPr>
          <p:cNvSpPr>
            <a:spLocks noGrp="1"/>
          </p:cNvSpPr>
          <p:nvPr>
            <p:ph type="pic" sz="quarter" idx="15"/>
          </p:nvPr>
        </p:nvSpPr>
        <p:spPr>
          <a:xfrm>
            <a:off x="6438192" y="3696383"/>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36" name="Picture Placeholder 5">
            <a:extLst>
              <a:ext uri="{FF2B5EF4-FFF2-40B4-BE49-F238E27FC236}">
                <a16:creationId xmlns:a16="http://schemas.microsoft.com/office/drawing/2014/main" id="{C989BCD7-047E-5683-9FEE-3D2FD3BC6137}"/>
              </a:ext>
            </a:extLst>
          </p:cNvPr>
          <p:cNvSpPr>
            <a:spLocks noGrp="1"/>
          </p:cNvSpPr>
          <p:nvPr>
            <p:ph type="pic" sz="quarter" idx="16"/>
          </p:nvPr>
        </p:nvSpPr>
        <p:spPr>
          <a:xfrm>
            <a:off x="8614732" y="659568"/>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34" name="Picture Placeholder 5">
            <a:extLst>
              <a:ext uri="{FF2B5EF4-FFF2-40B4-BE49-F238E27FC236}">
                <a16:creationId xmlns:a16="http://schemas.microsoft.com/office/drawing/2014/main" id="{BB21FFA7-E95C-82F1-693E-DE0749C4D71F}"/>
              </a:ext>
            </a:extLst>
          </p:cNvPr>
          <p:cNvSpPr>
            <a:spLocks noGrp="1"/>
          </p:cNvSpPr>
          <p:nvPr>
            <p:ph type="pic" sz="quarter" idx="14"/>
          </p:nvPr>
        </p:nvSpPr>
        <p:spPr>
          <a:xfrm>
            <a:off x="8614732" y="2966072"/>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41" name="Picture Placeholder 5">
            <a:extLst>
              <a:ext uri="{FF2B5EF4-FFF2-40B4-BE49-F238E27FC236}">
                <a16:creationId xmlns:a16="http://schemas.microsoft.com/office/drawing/2014/main" id="{68E1176F-7284-2883-65B9-E3DD30FE0335}"/>
              </a:ext>
            </a:extLst>
          </p:cNvPr>
          <p:cNvSpPr>
            <a:spLocks noGrp="1"/>
          </p:cNvSpPr>
          <p:nvPr>
            <p:ph type="pic" sz="quarter" idx="21"/>
          </p:nvPr>
        </p:nvSpPr>
        <p:spPr>
          <a:xfrm>
            <a:off x="10791865" y="-617859"/>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40" name="Picture Placeholder 5">
            <a:extLst>
              <a:ext uri="{FF2B5EF4-FFF2-40B4-BE49-F238E27FC236}">
                <a16:creationId xmlns:a16="http://schemas.microsoft.com/office/drawing/2014/main" id="{4DA60F8C-089F-59F9-2595-8236D5371123}"/>
              </a:ext>
            </a:extLst>
          </p:cNvPr>
          <p:cNvSpPr>
            <a:spLocks noGrp="1"/>
          </p:cNvSpPr>
          <p:nvPr>
            <p:ph type="pic" sz="quarter" idx="20"/>
          </p:nvPr>
        </p:nvSpPr>
        <p:spPr>
          <a:xfrm>
            <a:off x="10791866" y="1695959"/>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39" name="Picture Placeholder 5">
            <a:extLst>
              <a:ext uri="{FF2B5EF4-FFF2-40B4-BE49-F238E27FC236}">
                <a16:creationId xmlns:a16="http://schemas.microsoft.com/office/drawing/2014/main" id="{23DA3566-C9E4-5D57-6E48-590D93988DCB}"/>
              </a:ext>
            </a:extLst>
          </p:cNvPr>
          <p:cNvSpPr>
            <a:spLocks noGrp="1"/>
          </p:cNvSpPr>
          <p:nvPr>
            <p:ph type="pic" sz="quarter" idx="19"/>
          </p:nvPr>
        </p:nvSpPr>
        <p:spPr>
          <a:xfrm>
            <a:off x="10794821" y="4010176"/>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
        <p:nvSpPr>
          <p:cNvPr id="38" name="Picture Placeholder 5">
            <a:extLst>
              <a:ext uri="{FF2B5EF4-FFF2-40B4-BE49-F238E27FC236}">
                <a16:creationId xmlns:a16="http://schemas.microsoft.com/office/drawing/2014/main" id="{D2286FEE-D7E3-1D73-7E3D-A3102A848734}"/>
              </a:ext>
            </a:extLst>
          </p:cNvPr>
          <p:cNvSpPr>
            <a:spLocks noGrp="1"/>
          </p:cNvSpPr>
          <p:nvPr>
            <p:ph type="pic" sz="quarter" idx="18"/>
          </p:nvPr>
        </p:nvSpPr>
        <p:spPr>
          <a:xfrm>
            <a:off x="10791867" y="6372800"/>
            <a:ext cx="1868939" cy="1876199"/>
          </a:xfrm>
          <a:custGeom>
            <a:avLst/>
            <a:gdLst>
              <a:gd name="connsiteX0" fmla="*/ 0 w 1866098"/>
              <a:gd name="connsiteY0" fmla="*/ 311023 h 1866471"/>
              <a:gd name="connsiteX1" fmla="*/ 311023 w 1866098"/>
              <a:gd name="connsiteY1" fmla="*/ 0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6471"/>
              <a:gd name="connsiteX1" fmla="*/ 194291 w 1866098"/>
              <a:gd name="connsiteY1" fmla="*/ 9728 h 1866471"/>
              <a:gd name="connsiteX2" fmla="*/ 1555075 w 1866098"/>
              <a:gd name="connsiteY2" fmla="*/ 0 h 1866471"/>
              <a:gd name="connsiteX3" fmla="*/ 1866098 w 1866098"/>
              <a:gd name="connsiteY3" fmla="*/ 311023 h 1866471"/>
              <a:gd name="connsiteX4" fmla="*/ 1866098 w 1866098"/>
              <a:gd name="connsiteY4" fmla="*/ 1555448 h 1866471"/>
              <a:gd name="connsiteX5" fmla="*/ 1555075 w 1866098"/>
              <a:gd name="connsiteY5" fmla="*/ 1866471 h 1866471"/>
              <a:gd name="connsiteX6" fmla="*/ 311023 w 1866098"/>
              <a:gd name="connsiteY6" fmla="*/ 1866471 h 1866471"/>
              <a:gd name="connsiteX7" fmla="*/ 0 w 1866098"/>
              <a:gd name="connsiteY7" fmla="*/ 1555448 h 1866471"/>
              <a:gd name="connsiteX8" fmla="*/ 0 w 1866098"/>
              <a:gd name="connsiteY8" fmla="*/ 311023 h 1866471"/>
              <a:gd name="connsiteX0" fmla="*/ 0 w 1866098"/>
              <a:gd name="connsiteY0" fmla="*/ 311023 h 1869579"/>
              <a:gd name="connsiteX1" fmla="*/ 194291 w 1866098"/>
              <a:gd name="connsiteY1" fmla="*/ 9728 h 1869579"/>
              <a:gd name="connsiteX2" fmla="*/ 1555075 w 1866098"/>
              <a:gd name="connsiteY2" fmla="*/ 0 h 1869579"/>
              <a:gd name="connsiteX3" fmla="*/ 1866098 w 1866098"/>
              <a:gd name="connsiteY3" fmla="*/ 311023 h 1869579"/>
              <a:gd name="connsiteX4" fmla="*/ 1866098 w 1866098"/>
              <a:gd name="connsiteY4" fmla="*/ 1555448 h 1869579"/>
              <a:gd name="connsiteX5" fmla="*/ 1555075 w 1866098"/>
              <a:gd name="connsiteY5" fmla="*/ 1866471 h 1869579"/>
              <a:gd name="connsiteX6" fmla="*/ 311023 w 1866098"/>
              <a:gd name="connsiteY6" fmla="*/ 1866471 h 1869579"/>
              <a:gd name="connsiteX7" fmla="*/ 9728 w 1866098"/>
              <a:gd name="connsiteY7" fmla="*/ 1730546 h 1869579"/>
              <a:gd name="connsiteX8" fmla="*/ 0 w 1866098"/>
              <a:gd name="connsiteY8" fmla="*/ 311023 h 1869579"/>
              <a:gd name="connsiteX0" fmla="*/ 3108 w 1869206"/>
              <a:gd name="connsiteY0" fmla="*/ 311023 h 1869579"/>
              <a:gd name="connsiteX1" fmla="*/ 139033 w 1869206"/>
              <a:gd name="connsiteY1" fmla="*/ 9728 h 1869579"/>
              <a:gd name="connsiteX2" fmla="*/ 1558183 w 1869206"/>
              <a:gd name="connsiteY2" fmla="*/ 0 h 1869579"/>
              <a:gd name="connsiteX3" fmla="*/ 1869206 w 1869206"/>
              <a:gd name="connsiteY3" fmla="*/ 311023 h 1869579"/>
              <a:gd name="connsiteX4" fmla="*/ 1869206 w 1869206"/>
              <a:gd name="connsiteY4" fmla="*/ 1555448 h 1869579"/>
              <a:gd name="connsiteX5" fmla="*/ 1558183 w 1869206"/>
              <a:gd name="connsiteY5" fmla="*/ 1866471 h 1869579"/>
              <a:gd name="connsiteX6" fmla="*/ 314131 w 1869206"/>
              <a:gd name="connsiteY6" fmla="*/ 1866471 h 1869579"/>
              <a:gd name="connsiteX7" fmla="*/ 12836 w 1869206"/>
              <a:gd name="connsiteY7" fmla="*/ 1730546 h 1869579"/>
              <a:gd name="connsiteX8" fmla="*/ 3108 w 1869206"/>
              <a:gd name="connsiteY8" fmla="*/ 311023 h 1869579"/>
              <a:gd name="connsiteX0" fmla="*/ 1421 w 1867519"/>
              <a:gd name="connsiteY0" fmla="*/ 311023 h 1869579"/>
              <a:gd name="connsiteX1" fmla="*/ 147074 w 1867519"/>
              <a:gd name="connsiteY1" fmla="*/ 19455 h 1869579"/>
              <a:gd name="connsiteX2" fmla="*/ 1556496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76003"/>
              <a:gd name="connsiteY0" fmla="*/ 311023 h 1869579"/>
              <a:gd name="connsiteX1" fmla="*/ 147074 w 1876003"/>
              <a:gd name="connsiteY1" fmla="*/ 19455 h 1869579"/>
              <a:gd name="connsiteX2" fmla="*/ 1751049 w 1876003"/>
              <a:gd name="connsiteY2" fmla="*/ 0 h 1869579"/>
              <a:gd name="connsiteX3" fmla="*/ 1867519 w 1876003"/>
              <a:gd name="connsiteY3" fmla="*/ 311023 h 1869579"/>
              <a:gd name="connsiteX4" fmla="*/ 1867519 w 1876003"/>
              <a:gd name="connsiteY4" fmla="*/ 1555448 h 1869579"/>
              <a:gd name="connsiteX5" fmla="*/ 1556496 w 1876003"/>
              <a:gd name="connsiteY5" fmla="*/ 1866471 h 1869579"/>
              <a:gd name="connsiteX6" fmla="*/ 312444 w 1876003"/>
              <a:gd name="connsiteY6" fmla="*/ 1866471 h 1869579"/>
              <a:gd name="connsiteX7" fmla="*/ 11149 w 1876003"/>
              <a:gd name="connsiteY7" fmla="*/ 1730546 h 1869579"/>
              <a:gd name="connsiteX8" fmla="*/ 1421 w 1876003"/>
              <a:gd name="connsiteY8" fmla="*/ 311023 h 1869579"/>
              <a:gd name="connsiteX0" fmla="*/ 1421 w 1867519"/>
              <a:gd name="connsiteY0" fmla="*/ 311023 h 1869579"/>
              <a:gd name="connsiteX1" fmla="*/ 147074 w 1867519"/>
              <a:gd name="connsiteY1" fmla="*/ 19455 h 1869579"/>
              <a:gd name="connsiteX2" fmla="*/ 1692683 w 1867519"/>
              <a:gd name="connsiteY2" fmla="*/ 0 h 1869579"/>
              <a:gd name="connsiteX3" fmla="*/ 1867519 w 1867519"/>
              <a:gd name="connsiteY3" fmla="*/ 311023 h 1869579"/>
              <a:gd name="connsiteX4" fmla="*/ 1867519 w 1867519"/>
              <a:gd name="connsiteY4" fmla="*/ 1555448 h 1869579"/>
              <a:gd name="connsiteX5" fmla="*/ 1556496 w 1867519"/>
              <a:gd name="connsiteY5" fmla="*/ 1866471 h 1869579"/>
              <a:gd name="connsiteX6" fmla="*/ 312444 w 1867519"/>
              <a:gd name="connsiteY6" fmla="*/ 1866471 h 1869579"/>
              <a:gd name="connsiteX7" fmla="*/ 11149 w 1867519"/>
              <a:gd name="connsiteY7" fmla="*/ 1730546 h 1869579"/>
              <a:gd name="connsiteX8" fmla="*/ 1421 w 1867519"/>
              <a:gd name="connsiteY8" fmla="*/ 311023 h 1869579"/>
              <a:gd name="connsiteX0" fmla="*/ 1421 w 1868939"/>
              <a:gd name="connsiteY0" fmla="*/ 311023 h 1876199"/>
              <a:gd name="connsiteX1" fmla="*/ 147074 w 1868939"/>
              <a:gd name="connsiteY1" fmla="*/ 19455 h 1876199"/>
              <a:gd name="connsiteX2" fmla="*/ 1692683 w 1868939"/>
              <a:gd name="connsiteY2" fmla="*/ 0 h 1876199"/>
              <a:gd name="connsiteX3" fmla="*/ 1867519 w 1868939"/>
              <a:gd name="connsiteY3" fmla="*/ 311023 h 1876199"/>
              <a:gd name="connsiteX4" fmla="*/ 1867519 w 1868939"/>
              <a:gd name="connsiteY4" fmla="*/ 1555448 h 1876199"/>
              <a:gd name="connsiteX5" fmla="*/ 1721866 w 1868939"/>
              <a:gd name="connsiteY5" fmla="*/ 1876199 h 1876199"/>
              <a:gd name="connsiteX6" fmla="*/ 312444 w 1868939"/>
              <a:gd name="connsiteY6" fmla="*/ 1866471 h 1876199"/>
              <a:gd name="connsiteX7" fmla="*/ 11149 w 1868939"/>
              <a:gd name="connsiteY7" fmla="*/ 1730546 h 1876199"/>
              <a:gd name="connsiteX8" fmla="*/ 1421 w 1868939"/>
              <a:gd name="connsiteY8" fmla="*/ 311023 h 18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939" h="1876199">
                <a:moveTo>
                  <a:pt x="1421" y="311023"/>
                </a:moveTo>
                <a:cubicBezTo>
                  <a:pt x="1421" y="139250"/>
                  <a:pt x="-24699" y="19455"/>
                  <a:pt x="147074" y="19455"/>
                </a:cubicBezTo>
                <a:lnTo>
                  <a:pt x="1692683" y="0"/>
                </a:lnTo>
                <a:cubicBezTo>
                  <a:pt x="1864456" y="0"/>
                  <a:pt x="1867519" y="139250"/>
                  <a:pt x="1867519" y="311023"/>
                </a:cubicBezTo>
                <a:lnTo>
                  <a:pt x="1867519" y="1555448"/>
                </a:lnTo>
                <a:cubicBezTo>
                  <a:pt x="1867519" y="1727221"/>
                  <a:pt x="1893639" y="1876199"/>
                  <a:pt x="1721866" y="1876199"/>
                </a:cubicBezTo>
                <a:lnTo>
                  <a:pt x="312444" y="1866471"/>
                </a:lnTo>
                <a:cubicBezTo>
                  <a:pt x="140671" y="1866471"/>
                  <a:pt x="11149" y="1902319"/>
                  <a:pt x="11149" y="1730546"/>
                </a:cubicBezTo>
                <a:cubicBezTo>
                  <a:pt x="7906" y="1257372"/>
                  <a:pt x="4664" y="784197"/>
                  <a:pt x="1421" y="311023"/>
                </a:cubicBezTo>
                <a:close/>
              </a:path>
            </a:pathLst>
          </a:custGeom>
          <a:ln>
            <a:noFill/>
          </a:ln>
        </p:spPr>
        <p:style>
          <a:lnRef idx="2">
            <a:schemeClr val="dk1"/>
          </a:lnRef>
          <a:fillRef idx="1">
            <a:schemeClr val="lt1"/>
          </a:fillRef>
          <a:effectRef idx="0">
            <a:schemeClr val="dk1"/>
          </a:effectRef>
          <a:fontRef idx="minor">
            <a:schemeClr val="dk1"/>
          </a:fontRef>
        </p:style>
        <p:txBody>
          <a:bodyPr/>
          <a:lstStyle>
            <a:lvl1pPr marL="0" indent="0">
              <a:buNone/>
              <a:defRPr/>
            </a:lvl1pPr>
          </a:lstStyle>
          <a:p>
            <a:endParaRPr lang="en-US"/>
          </a:p>
        </p:txBody>
      </p:sp>
    </p:spTree>
    <p:extLst>
      <p:ext uri="{BB962C8B-B14F-4D97-AF65-F5344CB8AC3E}">
        <p14:creationId xmlns:p14="http://schemas.microsoft.com/office/powerpoint/2010/main" val="2225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571465-996B-B687-1CCC-E948A0F3F855}"/>
              </a:ext>
            </a:extLst>
          </p:cNvPr>
          <p:cNvSpPr/>
          <p:nvPr userDrawn="1"/>
        </p:nvSpPr>
        <p:spPr>
          <a:xfrm>
            <a:off x="0" y="4106"/>
            <a:ext cx="12191999" cy="6853894"/>
          </a:xfrm>
          <a:prstGeom prst="rect">
            <a:avLst/>
          </a:prstGeom>
          <a:gradFill>
            <a:gsLst>
              <a:gs pos="100000">
                <a:schemeClr val="accent1"/>
              </a:gs>
              <a:gs pos="0">
                <a:schemeClr val="accent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B23D1B-ADF9-DCB5-465F-6618E88DA09C}"/>
              </a:ext>
            </a:extLst>
          </p:cNvPr>
          <p:cNvSpPr/>
          <p:nvPr userDrawn="1"/>
        </p:nvSpPr>
        <p:spPr>
          <a:xfrm>
            <a:off x="1" y="1089000"/>
            <a:ext cx="7920000" cy="4680000"/>
          </a:xfrm>
          <a:prstGeom prst="rect">
            <a:avLst/>
          </a:prstGeom>
          <a:solidFill>
            <a:schemeClr val="bg1"/>
          </a:solidFill>
          <a:ln>
            <a:noFill/>
          </a:ln>
          <a:effectLst>
            <a:outerShdw blurRad="635000" dist="508174" dir="2700000" algn="tl" rotWithShape="0">
              <a:prstClr val="black">
                <a:alpha val="5956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;0-8i9</a:t>
            </a:r>
          </a:p>
        </p:txBody>
      </p:sp>
      <p:sp>
        <p:nvSpPr>
          <p:cNvPr id="9" name="Rectangle 8">
            <a:extLst>
              <a:ext uri="{FF2B5EF4-FFF2-40B4-BE49-F238E27FC236}">
                <a16:creationId xmlns:a16="http://schemas.microsoft.com/office/drawing/2014/main" id="{145016BC-3317-B5F4-22F7-E9CD3F686772}"/>
              </a:ext>
            </a:extLst>
          </p:cNvPr>
          <p:cNvSpPr/>
          <p:nvPr userDrawn="1"/>
        </p:nvSpPr>
        <p:spPr>
          <a:xfrm>
            <a:off x="7856587" y="1089000"/>
            <a:ext cx="98585" cy="4680000"/>
          </a:xfrm>
          <a:prstGeom prst="rect">
            <a:avLst/>
          </a:prstGeom>
          <a:solidFill>
            <a:srgbClr val="660099"/>
          </a:solidFill>
          <a:ln>
            <a:solidFill>
              <a:srgbClr val="66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5">
            <a:extLst>
              <a:ext uri="{FF2B5EF4-FFF2-40B4-BE49-F238E27FC236}">
                <a16:creationId xmlns:a16="http://schemas.microsoft.com/office/drawing/2014/main" id="{F4C2D8C6-51EC-3E92-4FDE-F0039CFB8D0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20000" y="1800000"/>
            <a:ext cx="2520000" cy="458309"/>
          </a:xfrm>
          <a:prstGeom prst="rect">
            <a:avLst/>
          </a:prstGeom>
        </p:spPr>
      </p:pic>
      <p:sp>
        <p:nvSpPr>
          <p:cNvPr id="19" name="Text Placeholder 18">
            <a:extLst>
              <a:ext uri="{FF2B5EF4-FFF2-40B4-BE49-F238E27FC236}">
                <a16:creationId xmlns:a16="http://schemas.microsoft.com/office/drawing/2014/main" id="{7A471214-4E7D-DA8C-1830-2CCEF7675C46}"/>
              </a:ext>
            </a:extLst>
          </p:cNvPr>
          <p:cNvSpPr>
            <a:spLocks noGrp="1"/>
          </p:cNvSpPr>
          <p:nvPr>
            <p:ph type="body" sz="quarter" idx="10" hasCustomPrompt="1"/>
          </p:nvPr>
        </p:nvSpPr>
        <p:spPr>
          <a:xfrm>
            <a:off x="719897" y="2969309"/>
            <a:ext cx="5781777" cy="1031875"/>
          </a:xfrm>
        </p:spPr>
        <p:txBody>
          <a:bodyPr wrap="square" lIns="0" tIns="0" rIns="0" anchor="t" anchorCtr="0">
            <a:normAutofit/>
          </a:bodyPr>
          <a:lstStyle>
            <a:lvl1pPr marL="0" indent="0">
              <a:lnSpc>
                <a:spcPct val="100000"/>
              </a:lnSpc>
              <a:buNone/>
              <a:defRPr sz="3000" b="1">
                <a:solidFill>
                  <a:srgbClr val="660099"/>
                </a:solidFill>
                <a:latin typeface="+mn-lt"/>
              </a:defRPr>
            </a:lvl1pPr>
            <a:lvl2pPr marL="457200" indent="0" algn="l">
              <a:lnSpc>
                <a:spcPct val="100000"/>
              </a:lnSpc>
              <a:buNone/>
              <a:defRPr sz="3000" b="0">
                <a:solidFill>
                  <a:srgbClr val="660099"/>
                </a:solidFill>
              </a:defRPr>
            </a:lvl2pPr>
          </a:lstStyle>
          <a:p>
            <a:pPr lvl="0"/>
            <a:r>
              <a:rPr lang="en-US"/>
              <a:t>World leader in the use of AI to </a:t>
            </a:r>
            <a:r>
              <a:rPr lang="en-US" err="1"/>
              <a:t>optimise</a:t>
            </a:r>
            <a:r>
              <a:rPr lang="en-US"/>
              <a:t> people performance.</a:t>
            </a:r>
          </a:p>
        </p:txBody>
      </p:sp>
      <p:sp>
        <p:nvSpPr>
          <p:cNvPr id="21" name="Text Placeholder 20">
            <a:extLst>
              <a:ext uri="{FF2B5EF4-FFF2-40B4-BE49-F238E27FC236}">
                <a16:creationId xmlns:a16="http://schemas.microsoft.com/office/drawing/2014/main" id="{F20B5659-69CE-EA63-30E0-59D5DB301B47}"/>
              </a:ext>
            </a:extLst>
          </p:cNvPr>
          <p:cNvSpPr>
            <a:spLocks noGrp="1"/>
          </p:cNvSpPr>
          <p:nvPr>
            <p:ph type="body" sz="quarter" idx="11" hasCustomPrompt="1"/>
          </p:nvPr>
        </p:nvSpPr>
        <p:spPr>
          <a:xfrm>
            <a:off x="719138" y="4162425"/>
            <a:ext cx="5783262" cy="1370867"/>
          </a:xfrm>
        </p:spPr>
        <p:txBody>
          <a:bodyPr lIns="0" tIns="0">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400">
                <a:solidFill>
                  <a:srgbClr val="1F203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a:solidFill>
                  <a:schemeClr val="tx2"/>
                </a:solidFill>
                <a:ea typeface="Open Sans Light" panose="020B0306030504020204" pitchFamily="34" charset="0"/>
                <a:cs typeface="Open Sans Light" panose="020B0306030504020204" pitchFamily="34" charset="0"/>
              </a:rPr>
              <a:t>We financially guarantee your employees will learn and retain what you have trained them and provide you best-in-class evidence of such at the click of a button.</a:t>
            </a:r>
          </a:p>
        </p:txBody>
      </p:sp>
      <p:pic>
        <p:nvPicPr>
          <p:cNvPr id="4" name="Picture 3">
            <a:extLst>
              <a:ext uri="{FF2B5EF4-FFF2-40B4-BE49-F238E27FC236}">
                <a16:creationId xmlns:a16="http://schemas.microsoft.com/office/drawing/2014/main" id="{ECEA452E-C7E7-99DC-952A-2A481D7B8765}"/>
              </a:ext>
            </a:extLst>
          </p:cNvPr>
          <p:cNvPicPr>
            <a:picLocks noChangeAspect="1"/>
          </p:cNvPicPr>
          <p:nvPr userDrawn="1"/>
        </p:nvPicPr>
        <p:blipFill>
          <a:blip r:embed="rId3">
            <a:alphaModFix amt="26000"/>
            <a:extLst>
              <a:ext uri="{28A0092B-C50C-407E-A947-70E740481C1C}">
                <a14:useLocalDpi xmlns:a14="http://schemas.microsoft.com/office/drawing/2010/main"/>
              </a:ext>
            </a:extLst>
          </a:blip>
          <a:srcRect r="13879"/>
          <a:stretch/>
        </p:blipFill>
        <p:spPr>
          <a:xfrm>
            <a:off x="9085800" y="754"/>
            <a:ext cx="3106200" cy="6856491"/>
          </a:xfrm>
          <a:prstGeom prst="rect">
            <a:avLst/>
          </a:prstGeom>
        </p:spPr>
      </p:pic>
    </p:spTree>
    <p:extLst>
      <p:ext uri="{BB962C8B-B14F-4D97-AF65-F5344CB8AC3E}">
        <p14:creationId xmlns:p14="http://schemas.microsoft.com/office/powerpoint/2010/main" val="23966861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Content 21">
    <p:bg>
      <p:bgPr>
        <a:solidFill>
          <a:srgbClr val="EF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53BB7-0151-2D36-C57C-AB60D78750CB}"/>
              </a:ext>
            </a:extLst>
          </p:cNvPr>
          <p:cNvSpPr>
            <a:spLocks noGrp="1"/>
          </p:cNvSpPr>
          <p:nvPr>
            <p:ph type="title"/>
          </p:nvPr>
        </p:nvSpPr>
        <p:spPr>
          <a:xfrm>
            <a:off x="1076960" y="365125"/>
            <a:ext cx="10276840" cy="1325563"/>
          </a:xfrm>
        </p:spPr>
        <p:txBody>
          <a:bodyPr/>
          <a:lstStyle/>
          <a:p>
            <a:r>
              <a:rPr lang="en-GB"/>
              <a:t>Click to edit Master title style</a:t>
            </a:r>
            <a:endParaRPr lang="en-US"/>
          </a:p>
        </p:txBody>
      </p:sp>
      <p:sp>
        <p:nvSpPr>
          <p:cNvPr id="14" name="Footer Placeholder 3">
            <a:extLst>
              <a:ext uri="{FF2B5EF4-FFF2-40B4-BE49-F238E27FC236}">
                <a16:creationId xmlns:a16="http://schemas.microsoft.com/office/drawing/2014/main" id="{B85562CE-1CE5-E8F2-F8AB-0A3D147265BA}"/>
              </a:ext>
            </a:extLst>
          </p:cNvPr>
          <p:cNvSpPr txBox="1">
            <a:spLocks/>
          </p:cNvSpPr>
          <p:nvPr userDrawn="1"/>
        </p:nvSpPr>
        <p:spPr>
          <a:xfrm>
            <a:off x="985520" y="631287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dirty="0">
                <a:latin typeface="+mn-lt"/>
                <a:ea typeface="Open Sans Semibold" panose="020B0606030504020204" pitchFamily="34" charset="0"/>
                <a:cs typeface="Open Sans Semibold" panose="020B0606030504020204" pitchFamily="34" charset="0"/>
              </a:rPr>
              <a:t>©</a:t>
            </a:r>
            <a:r>
              <a:rPr lang="en-US" sz="800" b="1" dirty="0">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dirty="0">
                <a:solidFill>
                  <a:srgbClr val="292929"/>
                </a:solidFill>
                <a:latin typeface="+mn-lt"/>
              </a:rPr>
              <a:t>| www.elephantsdontforget.com | Classification: Confidential</a:t>
            </a:r>
          </a:p>
        </p:txBody>
      </p:sp>
      <p:sp>
        <p:nvSpPr>
          <p:cNvPr id="5" name="Freeform 2">
            <a:extLst>
              <a:ext uri="{FF2B5EF4-FFF2-40B4-BE49-F238E27FC236}">
                <a16:creationId xmlns:a16="http://schemas.microsoft.com/office/drawing/2014/main" id="{19CD83BB-9D6C-ED37-367F-590F3CD0F389}"/>
              </a:ext>
            </a:extLst>
          </p:cNvPr>
          <p:cNvSpPr/>
          <p:nvPr userDrawn="1"/>
        </p:nvSpPr>
        <p:spPr>
          <a:xfrm>
            <a:off x="9193273" y="506"/>
            <a:ext cx="2998727" cy="6857494"/>
          </a:xfrm>
          <a:custGeom>
            <a:avLst/>
            <a:gdLst/>
            <a:ahLst/>
            <a:cxnLst/>
            <a:rect l="l" t="t" r="r" b="b"/>
            <a:pathLst>
              <a:path w="4498091" h="10286241">
                <a:moveTo>
                  <a:pt x="0" y="0"/>
                </a:moveTo>
                <a:lnTo>
                  <a:pt x="4498091" y="0"/>
                </a:lnTo>
                <a:lnTo>
                  <a:pt x="4498091" y="10286241"/>
                </a:lnTo>
                <a:lnTo>
                  <a:pt x="0" y="10286241"/>
                </a:lnTo>
                <a:lnTo>
                  <a:pt x="0" y="0"/>
                </a:lnTo>
                <a:close/>
              </a:path>
            </a:pathLst>
          </a:custGeom>
          <a:blipFill>
            <a:blip r:embed="rId2"/>
            <a:stretch>
              <a:fillRect r="-3763"/>
            </a:stretch>
          </a:blipFill>
        </p:spPr>
        <p:txBody>
          <a:bodyPr/>
          <a:lstStyle/>
          <a:p>
            <a:endParaRPr lang="en-US" sz="1200"/>
          </a:p>
        </p:txBody>
      </p:sp>
      <p:sp>
        <p:nvSpPr>
          <p:cNvPr id="6" name="Content Placeholder 2">
            <a:extLst>
              <a:ext uri="{FF2B5EF4-FFF2-40B4-BE49-F238E27FC236}">
                <a16:creationId xmlns:a16="http://schemas.microsoft.com/office/drawing/2014/main" id="{8A162C5E-8D6B-BBE8-25B6-B53579EC3D5E}"/>
              </a:ext>
            </a:extLst>
          </p:cNvPr>
          <p:cNvSpPr>
            <a:spLocks noGrp="1"/>
          </p:cNvSpPr>
          <p:nvPr>
            <p:ph idx="1" hasCustomPrompt="1"/>
          </p:nvPr>
        </p:nvSpPr>
        <p:spPr>
          <a:xfrm>
            <a:off x="1076961" y="1881963"/>
            <a:ext cx="5186680" cy="4231758"/>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dirty="0"/>
              <a:t>Click to edit text</a:t>
            </a:r>
          </a:p>
        </p:txBody>
      </p:sp>
      <p:sp>
        <p:nvSpPr>
          <p:cNvPr id="7" name="Content Placeholder 2">
            <a:extLst>
              <a:ext uri="{FF2B5EF4-FFF2-40B4-BE49-F238E27FC236}">
                <a16:creationId xmlns:a16="http://schemas.microsoft.com/office/drawing/2014/main" id="{32FCB4D1-4587-8EDA-6A8F-B13C02FF3A82}"/>
              </a:ext>
            </a:extLst>
          </p:cNvPr>
          <p:cNvSpPr>
            <a:spLocks noGrp="1"/>
          </p:cNvSpPr>
          <p:nvPr>
            <p:ph idx="10" hasCustomPrompt="1"/>
          </p:nvPr>
        </p:nvSpPr>
        <p:spPr>
          <a:xfrm>
            <a:off x="6386719" y="1889842"/>
            <a:ext cx="4967082" cy="2022939"/>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dirty="0"/>
              <a:t>Click to edit text</a:t>
            </a:r>
          </a:p>
        </p:txBody>
      </p:sp>
      <p:sp>
        <p:nvSpPr>
          <p:cNvPr id="8" name="Content Placeholder 2">
            <a:extLst>
              <a:ext uri="{FF2B5EF4-FFF2-40B4-BE49-F238E27FC236}">
                <a16:creationId xmlns:a16="http://schemas.microsoft.com/office/drawing/2014/main" id="{67F9BC2D-ACD1-7F40-33CC-FF8C0FC82727}"/>
              </a:ext>
            </a:extLst>
          </p:cNvPr>
          <p:cNvSpPr>
            <a:spLocks noGrp="1"/>
          </p:cNvSpPr>
          <p:nvPr>
            <p:ph idx="11" hasCustomPrompt="1"/>
          </p:nvPr>
        </p:nvSpPr>
        <p:spPr>
          <a:xfrm>
            <a:off x="6386719" y="4090782"/>
            <a:ext cx="4967082" cy="2022939"/>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dirty="0"/>
              <a:t>Click to edit text</a:t>
            </a:r>
          </a:p>
        </p:txBody>
      </p:sp>
    </p:spTree>
    <p:extLst>
      <p:ext uri="{BB962C8B-B14F-4D97-AF65-F5344CB8AC3E}">
        <p14:creationId xmlns:p14="http://schemas.microsoft.com/office/powerpoint/2010/main" val="2564545648"/>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Blank Content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5556-E29C-9129-30E7-F60928E718E4}"/>
              </a:ext>
            </a:extLst>
          </p:cNvPr>
          <p:cNvSpPr>
            <a:spLocks noGrp="1"/>
          </p:cNvSpPr>
          <p:nvPr>
            <p:ph type="title" hasCustomPrompt="1"/>
          </p:nvPr>
        </p:nvSpPr>
        <p:spPr>
          <a:xfrm>
            <a:off x="839788" y="668337"/>
            <a:ext cx="10515600" cy="1022351"/>
          </a:xfrm>
        </p:spPr>
        <p:txBody>
          <a:bodyPr/>
          <a:lstStyle/>
          <a:p>
            <a:r>
              <a:rPr lang="en-GB" dirty="0"/>
              <a:t>Click to edit title</a:t>
            </a:r>
            <a:endParaRPr lang="en-US" dirty="0"/>
          </a:p>
        </p:txBody>
      </p:sp>
      <p:sp>
        <p:nvSpPr>
          <p:cNvPr id="3" name="Text Placeholder 2">
            <a:extLst>
              <a:ext uri="{FF2B5EF4-FFF2-40B4-BE49-F238E27FC236}">
                <a16:creationId xmlns:a16="http://schemas.microsoft.com/office/drawing/2014/main" id="{B1049A1E-2975-0565-ED35-C9F21F4414B9}"/>
              </a:ext>
            </a:extLst>
          </p:cNvPr>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text</a:t>
            </a:r>
          </a:p>
        </p:txBody>
      </p:sp>
      <p:sp>
        <p:nvSpPr>
          <p:cNvPr id="4" name="Content Placeholder 3">
            <a:extLst>
              <a:ext uri="{FF2B5EF4-FFF2-40B4-BE49-F238E27FC236}">
                <a16:creationId xmlns:a16="http://schemas.microsoft.com/office/drawing/2014/main" id="{7E2D4C26-92E1-6E8D-229A-E1F8F965E134}"/>
              </a:ext>
            </a:extLst>
          </p:cNvPr>
          <p:cNvSpPr>
            <a:spLocks noGrp="1"/>
          </p:cNvSpPr>
          <p:nvPr>
            <p:ph sz="half" idx="2" hasCustomPrompt="1"/>
          </p:nvPr>
        </p:nvSpPr>
        <p:spPr>
          <a:xfrm>
            <a:off x="839788" y="2505075"/>
            <a:ext cx="5157787" cy="3684588"/>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lvl1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dirty="0"/>
              <a:t>Click to edit text</a:t>
            </a:r>
          </a:p>
        </p:txBody>
      </p:sp>
      <p:sp>
        <p:nvSpPr>
          <p:cNvPr id="5" name="Text Placeholder 4">
            <a:extLst>
              <a:ext uri="{FF2B5EF4-FFF2-40B4-BE49-F238E27FC236}">
                <a16:creationId xmlns:a16="http://schemas.microsoft.com/office/drawing/2014/main" id="{48B643CA-3172-51A5-C4BA-2B37AD00AFA1}"/>
              </a:ext>
            </a:extLst>
          </p:cNvPr>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text</a:t>
            </a:r>
          </a:p>
        </p:txBody>
      </p:sp>
      <p:sp>
        <p:nvSpPr>
          <p:cNvPr id="6" name="Content Placeholder 5">
            <a:extLst>
              <a:ext uri="{FF2B5EF4-FFF2-40B4-BE49-F238E27FC236}">
                <a16:creationId xmlns:a16="http://schemas.microsoft.com/office/drawing/2014/main" id="{D1EF4F68-9E70-4FB2-699E-C313E3DD2740}"/>
              </a:ext>
            </a:extLst>
          </p:cNvPr>
          <p:cNvSpPr>
            <a:spLocks noGrp="1"/>
          </p:cNvSpPr>
          <p:nvPr>
            <p:ph sz="quarter" idx="4" hasCustomPrompt="1"/>
          </p:nvPr>
        </p:nvSpPr>
        <p:spPr>
          <a:xfrm>
            <a:off x="6172200" y="2505075"/>
            <a:ext cx="5183188" cy="3684588"/>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1600"/>
            </a:lvl1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dirty="0"/>
              <a:t>Click to edit text</a:t>
            </a:r>
          </a:p>
        </p:txBody>
      </p:sp>
      <p:sp>
        <p:nvSpPr>
          <p:cNvPr id="10" name="Footer Placeholder 3">
            <a:extLst>
              <a:ext uri="{FF2B5EF4-FFF2-40B4-BE49-F238E27FC236}">
                <a16:creationId xmlns:a16="http://schemas.microsoft.com/office/drawing/2014/main" id="{C93B22A8-7169-796E-7883-32916ECAB08E}"/>
              </a:ext>
            </a:extLst>
          </p:cNvPr>
          <p:cNvSpPr txBox="1">
            <a:spLocks/>
          </p:cNvSpPr>
          <p:nvPr userDrawn="1"/>
        </p:nvSpPr>
        <p:spPr>
          <a:xfrm>
            <a:off x="985520" y="631287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dirty="0">
                <a:latin typeface="+mn-lt"/>
                <a:ea typeface="Open Sans Semibold" panose="020B0606030504020204" pitchFamily="34" charset="0"/>
                <a:cs typeface="Open Sans Semibold" panose="020B0606030504020204" pitchFamily="34" charset="0"/>
              </a:rPr>
              <a:t>©</a:t>
            </a:r>
            <a:r>
              <a:rPr lang="en-US" sz="800" b="1" dirty="0">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dirty="0">
                <a:solidFill>
                  <a:srgbClr val="292929"/>
                </a:solidFill>
                <a:latin typeface="+mn-lt"/>
              </a:rPr>
              <a:t>| www.elephantsdontforget.com | Classification: Confidential</a:t>
            </a:r>
          </a:p>
        </p:txBody>
      </p:sp>
    </p:spTree>
    <p:extLst>
      <p:ext uri="{BB962C8B-B14F-4D97-AF65-F5344CB8AC3E}">
        <p14:creationId xmlns:p14="http://schemas.microsoft.com/office/powerpoint/2010/main" val="16559708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Blank Content 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3DC38-6584-19D5-A26A-C6DD43191759}"/>
              </a:ext>
            </a:extLst>
          </p:cNvPr>
          <p:cNvSpPr>
            <a:spLocks noGrp="1"/>
          </p:cNvSpPr>
          <p:nvPr>
            <p:ph type="title" hasCustomPrompt="1"/>
          </p:nvPr>
        </p:nvSpPr>
        <p:spPr>
          <a:xfrm>
            <a:off x="839788" y="457200"/>
            <a:ext cx="3932237" cy="1600200"/>
          </a:xfrm>
        </p:spPr>
        <p:txBody>
          <a:bodyPr anchor="b"/>
          <a:lstStyle>
            <a:lvl1pPr>
              <a:defRPr sz="3200"/>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F51A3D3D-34AE-5E6D-21AE-E60B476B1CF9}"/>
              </a:ext>
            </a:extLst>
          </p:cNvPr>
          <p:cNvSpPr>
            <a:spLocks noGrp="1"/>
          </p:cNvSpPr>
          <p:nvPr>
            <p:ph idx="1" hasCustomPrompt="1"/>
          </p:nvPr>
        </p:nvSpPr>
        <p:spPr>
          <a:xfrm>
            <a:off x="5183188" y="457201"/>
            <a:ext cx="6172200" cy="5403850"/>
          </a:xfrm>
        </p:spPr>
        <p:txBody>
          <a:bodyPr>
            <a:normAutofit/>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US" dirty="0"/>
              <a:t>Click to edit text</a:t>
            </a:r>
          </a:p>
        </p:txBody>
      </p:sp>
      <p:sp>
        <p:nvSpPr>
          <p:cNvPr id="4" name="Text Placeholder 3">
            <a:extLst>
              <a:ext uri="{FF2B5EF4-FFF2-40B4-BE49-F238E27FC236}">
                <a16:creationId xmlns:a16="http://schemas.microsoft.com/office/drawing/2014/main" id="{7C06BCB9-4F62-D3F4-B094-FD54649B981C}"/>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
        <p:nvSpPr>
          <p:cNvPr id="8" name="Footer Placeholder 3">
            <a:extLst>
              <a:ext uri="{FF2B5EF4-FFF2-40B4-BE49-F238E27FC236}">
                <a16:creationId xmlns:a16="http://schemas.microsoft.com/office/drawing/2014/main" id="{7449802B-076E-F65C-D0BD-67EF70D83D3E}"/>
              </a:ext>
            </a:extLst>
          </p:cNvPr>
          <p:cNvSpPr txBox="1">
            <a:spLocks/>
          </p:cNvSpPr>
          <p:nvPr userDrawn="1"/>
        </p:nvSpPr>
        <p:spPr>
          <a:xfrm>
            <a:off x="985520" y="631287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dirty="0">
                <a:latin typeface="+mn-lt"/>
                <a:ea typeface="Open Sans Semibold" panose="020B0606030504020204" pitchFamily="34" charset="0"/>
                <a:cs typeface="Open Sans Semibold" panose="020B0606030504020204" pitchFamily="34" charset="0"/>
              </a:rPr>
              <a:t>©</a:t>
            </a:r>
            <a:r>
              <a:rPr lang="en-US" sz="800" b="1" dirty="0">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dirty="0">
                <a:solidFill>
                  <a:srgbClr val="292929"/>
                </a:solidFill>
                <a:latin typeface="+mn-lt"/>
              </a:rPr>
              <a:t>| www.elephantsdontforget.com | Classification: Confidential</a:t>
            </a:r>
          </a:p>
        </p:txBody>
      </p:sp>
    </p:spTree>
    <p:extLst>
      <p:ext uri="{BB962C8B-B14F-4D97-AF65-F5344CB8AC3E}">
        <p14:creationId xmlns:p14="http://schemas.microsoft.com/office/powerpoint/2010/main" val="32292680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lank Content 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943C-93AA-B28B-F159-D9B1ECB1E197}"/>
              </a:ext>
            </a:extLst>
          </p:cNvPr>
          <p:cNvSpPr>
            <a:spLocks noGrp="1"/>
          </p:cNvSpPr>
          <p:nvPr>
            <p:ph type="title" hasCustomPrompt="1"/>
          </p:nvPr>
        </p:nvSpPr>
        <p:spPr>
          <a:xfrm>
            <a:off x="839788" y="457200"/>
            <a:ext cx="3932237" cy="1600200"/>
          </a:xfrm>
        </p:spPr>
        <p:txBody>
          <a:bodyPr anchor="b"/>
          <a:lstStyle>
            <a:lvl1pPr>
              <a:defRPr sz="3200"/>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FE30A78E-9A06-6B36-E33E-0E3C5046A4DE}"/>
              </a:ext>
            </a:extLst>
          </p:cNvPr>
          <p:cNvSpPr>
            <a:spLocks noGrp="1"/>
          </p:cNvSpPr>
          <p:nvPr>
            <p:ph type="pic" idx="1"/>
          </p:nvPr>
        </p:nvSpPr>
        <p:spPr>
          <a:xfrm>
            <a:off x="5183188" y="457201"/>
            <a:ext cx="6172200" cy="5403850"/>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C821B3-C3CF-FA94-3AAD-AC632D998426}"/>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
        <p:nvSpPr>
          <p:cNvPr id="8" name="Footer Placeholder 3">
            <a:extLst>
              <a:ext uri="{FF2B5EF4-FFF2-40B4-BE49-F238E27FC236}">
                <a16:creationId xmlns:a16="http://schemas.microsoft.com/office/drawing/2014/main" id="{879C2277-ABA7-03B3-CE8D-7605E6B75E83}"/>
              </a:ext>
            </a:extLst>
          </p:cNvPr>
          <p:cNvSpPr txBox="1">
            <a:spLocks/>
          </p:cNvSpPr>
          <p:nvPr userDrawn="1"/>
        </p:nvSpPr>
        <p:spPr>
          <a:xfrm>
            <a:off x="985520" y="631287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dirty="0">
                <a:latin typeface="+mn-lt"/>
                <a:ea typeface="Open Sans Semibold" panose="020B0606030504020204" pitchFamily="34" charset="0"/>
                <a:cs typeface="Open Sans Semibold" panose="020B0606030504020204" pitchFamily="34" charset="0"/>
              </a:rPr>
              <a:t>©</a:t>
            </a:r>
            <a:r>
              <a:rPr lang="en-US" sz="800" b="1" dirty="0">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dirty="0">
                <a:solidFill>
                  <a:srgbClr val="292929"/>
                </a:solidFill>
                <a:latin typeface="+mn-lt"/>
              </a:rPr>
              <a:t>| www.elephantsdontforget.com | Classification: Confidential</a:t>
            </a:r>
          </a:p>
        </p:txBody>
      </p:sp>
    </p:spTree>
    <p:extLst>
      <p:ext uri="{BB962C8B-B14F-4D97-AF65-F5344CB8AC3E}">
        <p14:creationId xmlns:p14="http://schemas.microsoft.com/office/powerpoint/2010/main" val="3560601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Blank Content 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E8432-58C5-9719-A988-0237F8DBEF7F}"/>
              </a:ext>
            </a:extLst>
          </p:cNvPr>
          <p:cNvSpPr>
            <a:spLocks noGrp="1"/>
          </p:cNvSpPr>
          <p:nvPr>
            <p:ph type="title" hasCustomPrompt="1"/>
          </p:nvPr>
        </p:nvSpPr>
        <p:spPr/>
        <p:txBody>
          <a:bodyPr/>
          <a:lstStyle/>
          <a:p>
            <a:r>
              <a:rPr lang="en-GB" dirty="0"/>
              <a:t>Click to edit title</a:t>
            </a:r>
            <a:endParaRPr lang="en-US" dirty="0"/>
          </a:p>
        </p:txBody>
      </p:sp>
      <p:sp>
        <p:nvSpPr>
          <p:cNvPr id="3" name="Vertical Text Placeholder 2">
            <a:extLst>
              <a:ext uri="{FF2B5EF4-FFF2-40B4-BE49-F238E27FC236}">
                <a16:creationId xmlns:a16="http://schemas.microsoft.com/office/drawing/2014/main" id="{D53A36DF-CDAE-C863-E100-1F7CEA73333A}"/>
              </a:ext>
            </a:extLst>
          </p:cNvPr>
          <p:cNvSpPr>
            <a:spLocks noGrp="1"/>
          </p:cNvSpPr>
          <p:nvPr>
            <p:ph type="body" orient="vert" idx="1" hasCustomPrompt="1"/>
          </p:nvPr>
        </p:nvSpPr>
        <p:spPr/>
        <p:txBody>
          <a:bodyPr vert="horz"/>
          <a:lstStyle>
            <a:lvl1pPr marL="0" indent="0">
              <a:buNone/>
              <a:defRPr/>
            </a:lvl1pPr>
          </a:lstStyle>
          <a:p>
            <a:pPr lvl="0"/>
            <a:r>
              <a:rPr lang="en-GB" dirty="0"/>
              <a:t>Click to edit text</a:t>
            </a:r>
          </a:p>
        </p:txBody>
      </p:sp>
      <p:sp>
        <p:nvSpPr>
          <p:cNvPr id="7" name="Footer Placeholder 3">
            <a:extLst>
              <a:ext uri="{FF2B5EF4-FFF2-40B4-BE49-F238E27FC236}">
                <a16:creationId xmlns:a16="http://schemas.microsoft.com/office/drawing/2014/main" id="{25D5FF11-4564-FC5C-B180-E74A5F36D0A3}"/>
              </a:ext>
            </a:extLst>
          </p:cNvPr>
          <p:cNvSpPr txBox="1">
            <a:spLocks/>
          </p:cNvSpPr>
          <p:nvPr userDrawn="1"/>
        </p:nvSpPr>
        <p:spPr>
          <a:xfrm>
            <a:off x="985520" y="6312875"/>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dirty="0">
                <a:latin typeface="+mn-lt"/>
                <a:ea typeface="Open Sans Semibold" panose="020B0606030504020204" pitchFamily="34" charset="0"/>
                <a:cs typeface="Open Sans Semibold" panose="020B0606030504020204" pitchFamily="34" charset="0"/>
              </a:rPr>
              <a:t>©</a:t>
            </a:r>
            <a:r>
              <a:rPr lang="en-US" sz="800" b="1" dirty="0">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dirty="0">
                <a:solidFill>
                  <a:srgbClr val="292929"/>
                </a:solidFill>
                <a:latin typeface="+mn-lt"/>
              </a:rPr>
              <a:t>| www.elephantsdontforget.com | Classification: Confidential</a:t>
            </a:r>
          </a:p>
        </p:txBody>
      </p:sp>
    </p:spTree>
    <p:extLst>
      <p:ext uri="{BB962C8B-B14F-4D97-AF65-F5344CB8AC3E}">
        <p14:creationId xmlns:p14="http://schemas.microsoft.com/office/powerpoint/2010/main" val="218808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E089-C086-C302-311F-D8BF3A536786}"/>
              </a:ext>
            </a:extLst>
          </p:cNvPr>
          <p:cNvSpPr>
            <a:spLocks noGrp="1"/>
          </p:cNvSpPr>
          <p:nvPr>
            <p:ph type="title" hasCustomPrompt="1"/>
          </p:nvPr>
        </p:nvSpPr>
        <p:spPr>
          <a:xfrm>
            <a:off x="839788" y="457200"/>
            <a:ext cx="3932237" cy="1219200"/>
          </a:xfrm>
        </p:spPr>
        <p:txBody>
          <a:bodyPr anchor="b">
            <a:normAutofit/>
          </a:bodyPr>
          <a:lstStyle>
            <a:lvl1pPr>
              <a:defRPr lang="en-GB" sz="3000" b="1" smtClean="0">
                <a:solidFill>
                  <a:srgbClr val="660099"/>
                </a:solidFill>
                <a:latin typeface="+mn-lt"/>
                <a:ea typeface="Open Sans Semibold" panose="020B0606030504020204" pitchFamily="34" charset="0"/>
                <a:cs typeface="Open Sans Semibold" panose="020B0606030504020204" pitchFamily="34" charset="0"/>
              </a:defRPr>
            </a:lvl1pPr>
          </a:lstStyle>
          <a:p>
            <a:r>
              <a:rPr lang="en-GB" sz="3200" b="1">
                <a:latin typeface="+mn-lt"/>
                <a:ea typeface="Open Sans Semibold" panose="020B0606030504020204" pitchFamily="34" charset="0"/>
                <a:cs typeface="Open Sans Semibold" panose="020B0606030504020204" pitchFamily="34" charset="0"/>
              </a:rPr>
              <a:t>Contents</a:t>
            </a:r>
            <a:endParaRPr lang="en-US"/>
          </a:p>
        </p:txBody>
      </p:sp>
      <p:sp>
        <p:nvSpPr>
          <p:cNvPr id="4" name="Text Placeholder 3">
            <a:extLst>
              <a:ext uri="{FF2B5EF4-FFF2-40B4-BE49-F238E27FC236}">
                <a16:creationId xmlns:a16="http://schemas.microsoft.com/office/drawing/2014/main" id="{6D8FBBB2-4881-FDE1-AD3A-6741B165DBCE}"/>
              </a:ext>
            </a:extLst>
          </p:cNvPr>
          <p:cNvSpPr>
            <a:spLocks noGrp="1"/>
          </p:cNvSpPr>
          <p:nvPr>
            <p:ph type="body" sz="half" idx="2" hasCustomPrompt="1"/>
          </p:nvPr>
        </p:nvSpPr>
        <p:spPr>
          <a:xfrm>
            <a:off x="839788" y="2057400"/>
            <a:ext cx="3932237" cy="3811588"/>
          </a:xfrm>
        </p:spPr>
        <p:txBody>
          <a:bodyPr/>
          <a:lstStyle>
            <a:lvl1pPr marL="0" indent="0">
              <a:buClr>
                <a:srgbClr val="660099"/>
              </a:buClr>
              <a:buNone/>
              <a:defRPr lang="en-GB" sz="1400" smtClean="0">
                <a:solidFill>
                  <a:srgbClr val="1F203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457200" indent="-457200" defTabSz="540000">
              <a:lnSpc>
                <a:spcPct val="150000"/>
              </a:lnSpc>
              <a:buClr>
                <a:schemeClr val="accent1"/>
              </a:buClr>
              <a:buAutoNum type="arabicPlain"/>
            </a:pPr>
            <a:r>
              <a:rPr lang="en-GB" sz="1600">
                <a:solidFill>
                  <a:schemeClr val="tx2"/>
                </a:solidFill>
                <a:latin typeface="+mj-lt"/>
              </a:rPr>
              <a:t>Page title</a:t>
            </a:r>
          </a:p>
          <a:p>
            <a:pPr marL="457200" indent="-457200" defTabSz="540000">
              <a:lnSpc>
                <a:spcPct val="150000"/>
              </a:lnSpc>
              <a:buClr>
                <a:schemeClr val="accent1"/>
              </a:buClr>
              <a:buFontTx/>
              <a:buAutoNum type="arabicPlain"/>
            </a:pPr>
            <a:r>
              <a:rPr lang="en-GB" sz="1600">
                <a:solidFill>
                  <a:schemeClr val="tx2"/>
                </a:solidFill>
                <a:latin typeface="+mj-lt"/>
              </a:rPr>
              <a:t>Page title</a:t>
            </a:r>
          </a:p>
          <a:p>
            <a:pPr marL="457200" indent="-457200" defTabSz="540000">
              <a:lnSpc>
                <a:spcPct val="150000"/>
              </a:lnSpc>
              <a:buClr>
                <a:schemeClr val="accent1"/>
              </a:buClr>
              <a:buAutoNum type="arabicPlain"/>
            </a:pPr>
            <a:r>
              <a:rPr lang="en-GB" sz="1600">
                <a:solidFill>
                  <a:schemeClr val="tx2"/>
                </a:solidFill>
                <a:latin typeface="+mj-lt"/>
              </a:rPr>
              <a:t>Page Title</a:t>
            </a:r>
          </a:p>
          <a:p>
            <a:pPr marL="457200" indent="-457200" defTabSz="540000">
              <a:lnSpc>
                <a:spcPct val="150000"/>
              </a:lnSpc>
              <a:buClr>
                <a:schemeClr val="accent1"/>
              </a:buClr>
              <a:buAutoNum type="arabicPlain"/>
            </a:pPr>
            <a:r>
              <a:rPr lang="en-GB" sz="1600">
                <a:solidFill>
                  <a:schemeClr val="tx2"/>
                </a:solidFill>
                <a:latin typeface="+mj-lt"/>
              </a:rPr>
              <a:t>Page Title</a:t>
            </a:r>
          </a:p>
          <a:p>
            <a:pPr lvl="0"/>
            <a:endParaRPr lang="en-GB"/>
          </a:p>
        </p:txBody>
      </p:sp>
      <p:sp>
        <p:nvSpPr>
          <p:cNvPr id="7" name="Slide Number Placeholder 6">
            <a:extLst>
              <a:ext uri="{FF2B5EF4-FFF2-40B4-BE49-F238E27FC236}">
                <a16:creationId xmlns:a16="http://schemas.microsoft.com/office/drawing/2014/main" id="{1E5C4268-E06F-6EEB-3122-3798F769D26C}"/>
              </a:ext>
            </a:extLst>
          </p:cNvPr>
          <p:cNvSpPr>
            <a:spLocks noGrp="1"/>
          </p:cNvSpPr>
          <p:nvPr>
            <p:ph type="sldNum" sz="quarter" idx="12"/>
          </p:nvPr>
        </p:nvSpPr>
        <p:spPr/>
        <p:txBody>
          <a:bodyPr/>
          <a:lstStyle/>
          <a:p>
            <a:fld id="{1A52A973-9CB7-E448-BD6E-2D8103F03359}" type="slidenum">
              <a:rPr lang="en-US" smtClean="0"/>
              <a:t>‹#›</a:t>
            </a:fld>
            <a:endParaRPr lang="en-US"/>
          </a:p>
        </p:txBody>
      </p:sp>
      <p:pic>
        <p:nvPicPr>
          <p:cNvPr id="8" name="Picture 7">
            <a:extLst>
              <a:ext uri="{FF2B5EF4-FFF2-40B4-BE49-F238E27FC236}">
                <a16:creationId xmlns:a16="http://schemas.microsoft.com/office/drawing/2014/main" id="{CA1DE425-CC5F-AC86-BB4B-1563501AD2CE}"/>
              </a:ext>
            </a:extLst>
          </p:cNvPr>
          <p:cNvPicPr>
            <a:picLocks noChangeAspect="1"/>
          </p:cNvPicPr>
          <p:nvPr userDrawn="1"/>
        </p:nvPicPr>
        <p:blipFill>
          <a:blip r:embed="rId2"/>
          <a:srcRect l="2488" r="24312"/>
          <a:stretch/>
        </p:blipFill>
        <p:spPr>
          <a:xfrm>
            <a:off x="6093600" y="0"/>
            <a:ext cx="6098400" cy="6865193"/>
          </a:xfrm>
          <a:prstGeom prst="rect">
            <a:avLst/>
          </a:prstGeom>
        </p:spPr>
      </p:pic>
      <p:sp>
        <p:nvSpPr>
          <p:cNvPr id="9" name="Footer Placeholder 3">
            <a:extLst>
              <a:ext uri="{FF2B5EF4-FFF2-40B4-BE49-F238E27FC236}">
                <a16:creationId xmlns:a16="http://schemas.microsoft.com/office/drawing/2014/main" id="{9C367622-9D40-7025-9610-092E72ADB4B5}"/>
              </a:ext>
            </a:extLst>
          </p:cNvPr>
          <p:cNvSpPr txBox="1">
            <a:spLocks/>
          </p:cNvSpPr>
          <p:nvPr userDrawn="1"/>
        </p:nvSpPr>
        <p:spPr>
          <a:xfrm>
            <a:off x="691662" y="6335346"/>
            <a:ext cx="7795338"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a:latin typeface="+mn-lt"/>
                <a:ea typeface="Open Sans Semibold" panose="020B0606030504020204" pitchFamily="34" charset="0"/>
                <a:cs typeface="Open Sans Semibold" panose="020B0606030504020204" pitchFamily="34" charset="0"/>
              </a:rPr>
              <a:t>©</a:t>
            </a:r>
            <a:r>
              <a:rPr lang="en-US" sz="800" b="1">
                <a:solidFill>
                  <a:srgbClr val="292929"/>
                </a:solidFill>
                <a:latin typeface="+mn-lt"/>
                <a:ea typeface="Open Sans Semibold" panose="020B0606030504020204" pitchFamily="34" charset="0"/>
                <a:cs typeface="Open Sans Semibold" panose="020B0606030504020204" pitchFamily="34" charset="0"/>
              </a:rPr>
              <a:t> Elephants Don’t Forget </a:t>
            </a:r>
            <a:r>
              <a:rPr lang="en-US" sz="800">
                <a:solidFill>
                  <a:srgbClr val="292929"/>
                </a:solidFill>
                <a:latin typeface="+mn-lt"/>
              </a:rPr>
              <a:t>| </a:t>
            </a:r>
            <a:r>
              <a:rPr lang="en-US" sz="800" err="1">
                <a:solidFill>
                  <a:srgbClr val="292929"/>
                </a:solidFill>
                <a:latin typeface="+mn-lt"/>
              </a:rPr>
              <a:t>www.elephantsdontforget.com</a:t>
            </a:r>
            <a:r>
              <a:rPr lang="en-US" sz="800">
                <a:solidFill>
                  <a:srgbClr val="292929"/>
                </a:solidFill>
                <a:latin typeface="+mn-lt"/>
              </a:rPr>
              <a:t> | Classification: Confidential</a:t>
            </a:r>
          </a:p>
        </p:txBody>
      </p:sp>
    </p:spTree>
    <p:extLst>
      <p:ext uri="{BB962C8B-B14F-4D97-AF65-F5344CB8AC3E}">
        <p14:creationId xmlns:p14="http://schemas.microsoft.com/office/powerpoint/2010/main" val="42280330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theme" Target="../theme/theme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image" Target="../media/image2.svg"/><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image" Target="../media/image1.png"/><Relationship Id="rId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25388-4186-15CF-7A8D-0BA8A588A8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FC85BB-F041-5635-6C16-E04E568E30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318BD5DE-763C-8C8B-1CC9-9B791CA62D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9D02D4-AB67-764B-AA53-74E8978965AE}" type="datetimeFigureOut">
              <a:rPr lang="en-US" smtClean="0"/>
              <a:t>4/15/2026</a:t>
            </a:fld>
            <a:endParaRPr lang="en-US"/>
          </a:p>
        </p:txBody>
      </p:sp>
      <p:sp>
        <p:nvSpPr>
          <p:cNvPr id="5" name="Footer Placeholder 4">
            <a:extLst>
              <a:ext uri="{FF2B5EF4-FFF2-40B4-BE49-F238E27FC236}">
                <a16:creationId xmlns:a16="http://schemas.microsoft.com/office/drawing/2014/main" id="{1DCE86A5-FC0A-E22D-0569-A86B1F87C5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4CA9035-50A1-1C33-98BF-866437BE29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52A973-9CB7-E448-BD6E-2D8103F03359}" type="slidenum">
              <a:rPr lang="en-US" smtClean="0"/>
              <a:t>‹#›</a:t>
            </a:fld>
            <a:endParaRPr lang="en-US"/>
          </a:p>
        </p:txBody>
      </p:sp>
      <p:pic>
        <p:nvPicPr>
          <p:cNvPr id="8" name="Graphic 7">
            <a:extLst>
              <a:ext uri="{FF2B5EF4-FFF2-40B4-BE49-F238E27FC236}">
                <a16:creationId xmlns:a16="http://schemas.microsoft.com/office/drawing/2014/main" id="{4E00502E-70E7-CAB6-2791-94D37BE1F4B8}"/>
              </a:ext>
            </a:extLst>
          </p:cNvPr>
          <p:cNvPicPr>
            <a:picLocks noChangeAspect="1"/>
          </p:cNvPicPr>
          <p:nvPr userDrawn="1"/>
        </p:nvPicPr>
        <p:blipFill>
          <a:blip r:embed="rId53">
            <a:extLst>
              <a:ext uri="{96DAC541-7B7A-43D3-8B79-37D633B846F1}">
                <asvg:svgBlip xmlns:asvg="http://schemas.microsoft.com/office/drawing/2016/SVG/main" r:embed="rId54"/>
              </a:ext>
            </a:extLst>
          </a:blip>
          <a:stretch>
            <a:fillRect/>
          </a:stretch>
        </p:blipFill>
        <p:spPr>
          <a:xfrm>
            <a:off x="540000" y="540000"/>
            <a:ext cx="327600" cy="293116"/>
          </a:xfrm>
          <a:prstGeom prst="rect">
            <a:avLst/>
          </a:prstGeom>
        </p:spPr>
      </p:pic>
    </p:spTree>
    <p:extLst>
      <p:ext uri="{BB962C8B-B14F-4D97-AF65-F5344CB8AC3E}">
        <p14:creationId xmlns:p14="http://schemas.microsoft.com/office/powerpoint/2010/main" val="204260104"/>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93" r:id="rId3"/>
    <p:sldLayoutId id="2147483694" r:id="rId4"/>
    <p:sldLayoutId id="2147483764" r:id="rId5"/>
    <p:sldLayoutId id="2147483763" r:id="rId6"/>
    <p:sldLayoutId id="2147483762" r:id="rId7"/>
    <p:sldLayoutId id="2147483695" r:id="rId8"/>
    <p:sldLayoutId id="2147483657" r:id="rId9"/>
    <p:sldLayoutId id="2147483655" r:id="rId10"/>
    <p:sldLayoutId id="2147483700" r:id="rId11"/>
    <p:sldLayoutId id="2147483703" r:id="rId12"/>
    <p:sldLayoutId id="2147483701" r:id="rId13"/>
    <p:sldLayoutId id="2147483696" r:id="rId14"/>
    <p:sldLayoutId id="2147483697" r:id="rId15"/>
    <p:sldLayoutId id="2147483698" r:id="rId16"/>
    <p:sldLayoutId id="2147483699" r:id="rId17"/>
    <p:sldLayoutId id="2147483704" r:id="rId18"/>
    <p:sldLayoutId id="2147483702" r:id="rId19"/>
    <p:sldLayoutId id="2147483650" r:id="rId20"/>
    <p:sldLayoutId id="2147483755" r:id="rId21"/>
    <p:sldLayoutId id="2147483662" r:id="rId22"/>
    <p:sldLayoutId id="2147483663" r:id="rId23"/>
    <p:sldLayoutId id="2147483652" r:id="rId24"/>
    <p:sldLayoutId id="2147483705" r:id="rId25"/>
    <p:sldLayoutId id="2147483766" r:id="rId26"/>
    <p:sldLayoutId id="2147483679" r:id="rId27"/>
    <p:sldLayoutId id="2147483707" r:id="rId28"/>
    <p:sldLayoutId id="2147483710" r:id="rId29"/>
    <p:sldLayoutId id="2147483711" r:id="rId30"/>
    <p:sldLayoutId id="2147483713" r:id="rId31"/>
    <p:sldLayoutId id="2147483761" r:id="rId32"/>
    <p:sldLayoutId id="2147483712" r:id="rId33"/>
    <p:sldLayoutId id="2147483767" r:id="rId34"/>
    <p:sldLayoutId id="2147483714" r:id="rId35"/>
    <p:sldLayoutId id="2147483715" r:id="rId36"/>
    <p:sldLayoutId id="2147483722" r:id="rId37"/>
    <p:sldLayoutId id="2147483731" r:id="rId38"/>
    <p:sldLayoutId id="2147483765" r:id="rId39"/>
    <p:sldLayoutId id="2147483724" r:id="rId40"/>
    <p:sldLayoutId id="2147483726" r:id="rId41"/>
    <p:sldLayoutId id="2147483727" r:id="rId42"/>
    <p:sldLayoutId id="2147483716" r:id="rId43"/>
    <p:sldLayoutId id="2147483717" r:id="rId44"/>
    <p:sldLayoutId id="2147483718" r:id="rId45"/>
    <p:sldLayoutId id="2147483728" r:id="rId46"/>
    <p:sldLayoutId id="2147483706" r:id="rId47"/>
    <p:sldLayoutId id="2147483730" r:id="rId48"/>
    <p:sldLayoutId id="2147483720" r:id="rId49"/>
    <p:sldLayoutId id="2147483719" r:id="rId50"/>
    <p:sldLayoutId id="2147483768" r:id="rId51"/>
  </p:sldLayoutIdLst>
  <p:txStyles>
    <p:titleStyle>
      <a:lvl1pPr algn="l" defTabSz="914400" rtl="0" eaLnBrk="1" latinLnBrk="0" hangingPunct="1">
        <a:lnSpc>
          <a:spcPct val="90000"/>
        </a:lnSpc>
        <a:spcBef>
          <a:spcPct val="0"/>
        </a:spcBef>
        <a:buNone/>
        <a:defRPr sz="3000" b="1" kern="1200">
          <a:solidFill>
            <a:srgbClr val="660099"/>
          </a:solidFill>
          <a:latin typeface="+mn-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1600" kern="1200">
          <a:solidFill>
            <a:schemeClr val="tx2"/>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1400" kern="1200">
          <a:solidFill>
            <a:schemeClr val="tx2"/>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200" kern="1200">
          <a:solidFill>
            <a:schemeClr val="tx2"/>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000" kern="1200">
          <a:solidFill>
            <a:schemeClr val="tx2"/>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400" kern="1200">
          <a:solidFill>
            <a:srgbClr val="1F213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C9195-224E-E34B-1473-76F71E0521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B85208-AB50-DE00-B1C5-C3A4050F5334}"/>
              </a:ext>
            </a:extLst>
          </p:cNvPr>
          <p:cNvSpPr>
            <a:spLocks noGrp="1"/>
          </p:cNvSpPr>
          <p:nvPr>
            <p:ph type="body" idx="1"/>
          </p:nvPr>
        </p:nvSpPr>
        <p:spPr>
          <a:xfrm>
            <a:off x="838200" y="1817077"/>
            <a:ext cx="10515600" cy="435988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2B5534-F180-48EF-DC5F-EB88C970D5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D3BE81-2236-2143-B519-C24509B7004B}" type="datetimeFigureOut">
              <a:rPr lang="en-US" smtClean="0"/>
              <a:t>4/15/2026</a:t>
            </a:fld>
            <a:endParaRPr lang="en-US"/>
          </a:p>
        </p:txBody>
      </p:sp>
      <p:sp>
        <p:nvSpPr>
          <p:cNvPr id="5" name="Footer Placeholder 4">
            <a:extLst>
              <a:ext uri="{FF2B5EF4-FFF2-40B4-BE49-F238E27FC236}">
                <a16:creationId xmlns:a16="http://schemas.microsoft.com/office/drawing/2014/main" id="{E0EF0187-BC41-EE30-9954-C2E2F0359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54470F8-B3CF-11B1-C11D-E131482878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A42367-09E2-8D40-A046-F4EE8BE5B0AB}" type="slidenum">
              <a:rPr lang="en-US" smtClean="0"/>
              <a:t>‹#›</a:t>
            </a:fld>
            <a:endParaRPr lang="en-US"/>
          </a:p>
        </p:txBody>
      </p:sp>
      <p:pic>
        <p:nvPicPr>
          <p:cNvPr id="9" name="Graphic 8">
            <a:extLst>
              <a:ext uri="{FF2B5EF4-FFF2-40B4-BE49-F238E27FC236}">
                <a16:creationId xmlns:a16="http://schemas.microsoft.com/office/drawing/2014/main" id="{8382D52F-D724-3122-C6B7-2EDE906F9B4F}"/>
              </a:ext>
            </a:extLst>
          </p:cNvPr>
          <p:cNvPicPr>
            <a:picLocks noChangeAspect="1"/>
          </p:cNvPicPr>
          <p:nvPr userDrawn="1"/>
        </p:nvPicPr>
        <p:blipFill>
          <a:blip r:embed="rId35">
            <a:extLst>
              <a:ext uri="{96DAC541-7B7A-43D3-8B79-37D633B846F1}">
                <asvg:svgBlip xmlns:asvg="http://schemas.microsoft.com/office/drawing/2016/SVG/main" r:embed="rId36"/>
              </a:ext>
            </a:extLst>
          </a:blip>
          <a:stretch>
            <a:fillRect/>
          </a:stretch>
        </p:blipFill>
        <p:spPr>
          <a:xfrm>
            <a:off x="540000" y="540000"/>
            <a:ext cx="327600" cy="293116"/>
          </a:xfrm>
          <a:prstGeom prst="rect">
            <a:avLst/>
          </a:prstGeom>
        </p:spPr>
      </p:pic>
    </p:spTree>
    <p:extLst>
      <p:ext uri="{BB962C8B-B14F-4D97-AF65-F5344CB8AC3E}">
        <p14:creationId xmlns:p14="http://schemas.microsoft.com/office/powerpoint/2010/main" val="69945624"/>
      </p:ext>
    </p:extLst>
  </p:cSld>
  <p:clrMap bg1="lt1" tx1="dk1" bg2="lt2" tx2="dk2" accent1="accent1" accent2="accent2" accent3="accent3" accent4="accent4" accent5="accent5" accent6="accent6" hlink="hlink" folHlink="folHlink"/>
  <p:sldLayoutIdLst>
    <p:sldLayoutId id="2147483751" r:id="rId1"/>
    <p:sldLayoutId id="2147483753" r:id="rId2"/>
    <p:sldLayoutId id="2147483754" r:id="rId3"/>
    <p:sldLayoutId id="2147483756" r:id="rId4"/>
    <p:sldLayoutId id="2147483682" r:id="rId5"/>
    <p:sldLayoutId id="2147483746" r:id="rId6"/>
    <p:sldLayoutId id="2147483747" r:id="rId7"/>
    <p:sldLayoutId id="2147483748" r:id="rId8"/>
    <p:sldLayoutId id="2147483740" r:id="rId9"/>
    <p:sldLayoutId id="2147483757" r:id="rId10"/>
    <p:sldLayoutId id="2147483758" r:id="rId11"/>
    <p:sldLayoutId id="2147483741" r:id="rId12"/>
    <p:sldLayoutId id="2147483759" r:id="rId13"/>
    <p:sldLayoutId id="2147483683" r:id="rId14"/>
    <p:sldLayoutId id="2147483734" r:id="rId15"/>
    <p:sldLayoutId id="2147483749" r:id="rId16"/>
    <p:sldLayoutId id="2147483750" r:id="rId17"/>
    <p:sldLayoutId id="2147483732" r:id="rId18"/>
    <p:sldLayoutId id="2147483744" r:id="rId19"/>
    <p:sldLayoutId id="2147483688" r:id="rId20"/>
    <p:sldLayoutId id="2147483733" r:id="rId21"/>
    <p:sldLayoutId id="2147483738" r:id="rId22"/>
    <p:sldLayoutId id="2147483735" r:id="rId23"/>
    <p:sldLayoutId id="2147483739" r:id="rId24"/>
    <p:sldLayoutId id="2147483737" r:id="rId25"/>
    <p:sldLayoutId id="2147483687" r:id="rId26"/>
    <p:sldLayoutId id="2147483742" r:id="rId27"/>
    <p:sldLayoutId id="2147483743" r:id="rId28"/>
    <p:sldLayoutId id="2147483685" r:id="rId29"/>
    <p:sldLayoutId id="2147483686" r:id="rId30"/>
    <p:sldLayoutId id="2147483689" r:id="rId31"/>
    <p:sldLayoutId id="2147483690" r:id="rId32"/>
    <p:sldLayoutId id="2147483691" r:id="rId33"/>
  </p:sldLayoutIdLst>
  <p:txStyles>
    <p:titleStyle>
      <a:lvl1pPr algn="l" defTabSz="914400" rtl="0" eaLnBrk="1" latinLnBrk="0" hangingPunct="1">
        <a:lnSpc>
          <a:spcPct val="90000"/>
        </a:lnSpc>
        <a:spcBef>
          <a:spcPct val="0"/>
        </a:spcBef>
        <a:buNone/>
        <a:defRPr sz="3000" b="1" kern="1200">
          <a:solidFill>
            <a:srgbClr val="660099"/>
          </a:solidFill>
          <a:latin typeface="+mn-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27.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2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9.svg"/><Relationship Id="rId7" Type="http://schemas.openxmlformats.org/officeDocument/2006/relationships/image" Target="../media/image51.svg"/><Relationship Id="rId2" Type="http://schemas.openxmlformats.org/officeDocument/2006/relationships/image" Target="../media/image118.png"/><Relationship Id="rId1" Type="http://schemas.openxmlformats.org/officeDocument/2006/relationships/slideLayout" Target="../slideLayouts/slideLayout34.xml"/><Relationship Id="rId6" Type="http://schemas.openxmlformats.org/officeDocument/2006/relationships/image" Target="../media/image50.png"/><Relationship Id="rId5" Type="http://schemas.openxmlformats.org/officeDocument/2006/relationships/image" Target="../media/image121.svg"/><Relationship Id="rId10" Type="http://schemas.openxmlformats.org/officeDocument/2006/relationships/image" Target="../media/image124.png"/><Relationship Id="rId4" Type="http://schemas.openxmlformats.org/officeDocument/2006/relationships/image" Target="../media/image120.png"/><Relationship Id="rId9" Type="http://schemas.openxmlformats.org/officeDocument/2006/relationships/image" Target="../media/image12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1.xml"/><Relationship Id="rId4"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1B49ED3-3042-EFBD-DE40-534576A6CAE2}"/>
              </a:ext>
            </a:extLst>
          </p:cNvPr>
          <p:cNvSpPr>
            <a:spLocks noGrp="1"/>
          </p:cNvSpPr>
          <p:nvPr>
            <p:ph type="body" sz="quarter" idx="10"/>
          </p:nvPr>
        </p:nvSpPr>
        <p:spPr>
          <a:xfrm>
            <a:off x="719897" y="2756050"/>
            <a:ext cx="6510243" cy="1071672"/>
          </a:xfrm>
        </p:spPr>
        <p:txBody>
          <a:bodyPr>
            <a:normAutofit fontScale="92500"/>
          </a:bodyPr>
          <a:lstStyle/>
          <a:p>
            <a:pPr>
              <a:spcBef>
                <a:spcPts val="600"/>
              </a:spcBef>
            </a:pPr>
            <a:r>
              <a:rPr lang="en-US" sz="3600" b="0" dirty="0">
                <a:latin typeface="+mj-lt"/>
              </a:rPr>
              <a:t>Clever Nelly </a:t>
            </a:r>
            <a:r>
              <a:rPr lang="en-US" sz="3600" dirty="0"/>
              <a:t>Launch Communications</a:t>
            </a:r>
          </a:p>
          <a:p>
            <a:pPr>
              <a:spcBef>
                <a:spcPts val="600"/>
              </a:spcBef>
            </a:pPr>
            <a:r>
              <a:rPr lang="en-GB" sz="2400" b="0" dirty="0">
                <a:latin typeface="+mj-lt"/>
              </a:rPr>
              <a:t>Building user buy-in and long-term engagement</a:t>
            </a:r>
          </a:p>
        </p:txBody>
      </p:sp>
      <p:sp>
        <p:nvSpPr>
          <p:cNvPr id="5" name="Text Placeholder 2">
            <a:extLst>
              <a:ext uri="{FF2B5EF4-FFF2-40B4-BE49-F238E27FC236}">
                <a16:creationId xmlns:a16="http://schemas.microsoft.com/office/drawing/2014/main" id="{10943A25-9B4B-0CEB-1AFA-915B5D274C17}"/>
              </a:ext>
            </a:extLst>
          </p:cNvPr>
          <p:cNvSpPr>
            <a:spLocks noGrp="1"/>
          </p:cNvSpPr>
          <p:nvPr>
            <p:ph type="body" sz="quarter" idx="11"/>
          </p:nvPr>
        </p:nvSpPr>
        <p:spPr>
          <a:xfrm>
            <a:off x="719138" y="4162425"/>
            <a:ext cx="6194618" cy="1370867"/>
          </a:xfrm>
        </p:spPr>
        <p:txBody>
          <a:bodyPr/>
          <a:lstStyle/>
          <a:p>
            <a:r>
              <a:rPr lang="en-GB" sz="1400" dirty="0">
                <a:solidFill>
                  <a:schemeClr val="tx2"/>
                </a:solidFill>
                <a:ea typeface="Open Sans Light" panose="020B0306030504020204" pitchFamily="34" charset="0"/>
                <a:cs typeface="Open Sans Light" panose="020B0306030504020204" pitchFamily="34" charset="0"/>
              </a:rPr>
              <a:t>We financially guarantee your employees will learn and retain what you have trained them and provide you best-in-class evidence of such at the click of a button.</a:t>
            </a:r>
          </a:p>
          <a:p>
            <a:endParaRPr lang="en-US" dirty="0"/>
          </a:p>
        </p:txBody>
      </p:sp>
    </p:spTree>
    <p:extLst>
      <p:ext uri="{BB962C8B-B14F-4D97-AF65-F5344CB8AC3E}">
        <p14:creationId xmlns:p14="http://schemas.microsoft.com/office/powerpoint/2010/main" val="669220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71D79-1813-3819-B77C-49676FCF4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9E087-AAFF-D1D5-E159-14EC37BE6B88}"/>
              </a:ext>
            </a:extLst>
          </p:cNvPr>
          <p:cNvSpPr>
            <a:spLocks noGrp="1"/>
          </p:cNvSpPr>
          <p:nvPr>
            <p:ph type="title"/>
          </p:nvPr>
        </p:nvSpPr>
        <p:spPr>
          <a:xfrm>
            <a:off x="838200" y="1361996"/>
            <a:ext cx="4949142" cy="952580"/>
          </a:xfrm>
        </p:spPr>
        <p:txBody>
          <a:bodyPr/>
          <a:lstStyle/>
          <a:p>
            <a:r>
              <a:rPr lang="en-GB" dirty="0"/>
              <a:t>Supporting</a:t>
            </a:r>
            <a:r>
              <a:rPr lang="en-GB" b="0" dirty="0">
                <a:latin typeface="+mj-lt"/>
              </a:rPr>
              <a:t> your launch</a:t>
            </a:r>
            <a:endParaRPr lang="en-GB" dirty="0"/>
          </a:p>
        </p:txBody>
      </p:sp>
      <p:sp>
        <p:nvSpPr>
          <p:cNvPr id="3" name="Content Placeholder 2">
            <a:extLst>
              <a:ext uri="{FF2B5EF4-FFF2-40B4-BE49-F238E27FC236}">
                <a16:creationId xmlns:a16="http://schemas.microsoft.com/office/drawing/2014/main" id="{A05AC732-B51F-A64C-F32F-CB946E9AC297}"/>
              </a:ext>
            </a:extLst>
          </p:cNvPr>
          <p:cNvSpPr>
            <a:spLocks noGrp="1"/>
          </p:cNvSpPr>
          <p:nvPr>
            <p:ph idx="1"/>
          </p:nvPr>
        </p:nvSpPr>
        <p:spPr>
          <a:xfrm>
            <a:off x="838200" y="2392283"/>
            <a:ext cx="7353300" cy="3375104"/>
          </a:xfrm>
        </p:spPr>
        <p:txBody>
          <a:bodyPr/>
          <a:lstStyle/>
          <a:p>
            <a:r>
              <a:rPr lang="en-GB" dirty="0"/>
              <a:t>Work with your Nelly champions to ensure a cohesive message is being communicated across the whole business. You will also have access to a range of print and digital launch collateral, such as:</a:t>
            </a:r>
          </a:p>
          <a:p>
            <a:endParaRPr lang="en-GB" dirty="0"/>
          </a:p>
          <a:p>
            <a:r>
              <a:rPr lang="en-GB" b="1" dirty="0">
                <a:latin typeface="+mn-lt"/>
              </a:rPr>
              <a:t>Email banners and posters</a:t>
            </a:r>
          </a:p>
          <a:p>
            <a:pPr marL="285750" indent="-285750">
              <a:buFont typeface="Arial" panose="020B0604020202020204" pitchFamily="34" charset="0"/>
              <a:buChar char="•"/>
            </a:pPr>
            <a:r>
              <a:rPr lang="en-GB" dirty="0"/>
              <a:t>Raise Nelly’s profile</a:t>
            </a:r>
          </a:p>
          <a:p>
            <a:endParaRPr lang="en-GB" dirty="0"/>
          </a:p>
          <a:p>
            <a:r>
              <a:rPr lang="en-GB" b="1" dirty="0">
                <a:latin typeface="+mn-lt"/>
              </a:rPr>
              <a:t>Bitesize infographics</a:t>
            </a:r>
          </a:p>
          <a:p>
            <a:pPr marL="285750" indent="-285750">
              <a:buFont typeface="Arial" panose="020B0604020202020204" pitchFamily="34" charset="0"/>
              <a:buChar char="•"/>
            </a:pPr>
            <a:r>
              <a:rPr lang="en-GB" dirty="0"/>
              <a:t>Pre-launch, attach bitesize visuals to your priming emails to simplify Nelly’s purpose and capabilities </a:t>
            </a:r>
          </a:p>
        </p:txBody>
      </p:sp>
      <p:pic>
        <p:nvPicPr>
          <p:cNvPr id="7" name="Picture 6">
            <a:extLst>
              <a:ext uri="{FF2B5EF4-FFF2-40B4-BE49-F238E27FC236}">
                <a16:creationId xmlns:a16="http://schemas.microsoft.com/office/drawing/2014/main" id="{DA200011-0239-F86D-EFB9-C4645F547227}"/>
              </a:ext>
            </a:extLst>
          </p:cNvPr>
          <p:cNvPicPr>
            <a:picLocks noChangeAspect="1"/>
          </p:cNvPicPr>
          <p:nvPr/>
        </p:nvPicPr>
        <p:blipFill>
          <a:blip r:embed="rId2"/>
          <a:stretch>
            <a:fillRect/>
          </a:stretch>
        </p:blipFill>
        <p:spPr>
          <a:xfrm>
            <a:off x="8191500" y="625928"/>
            <a:ext cx="3963718" cy="5606143"/>
          </a:xfrm>
          <a:prstGeom prst="rect">
            <a:avLst/>
          </a:prstGeom>
        </p:spPr>
      </p:pic>
    </p:spTree>
    <p:extLst>
      <p:ext uri="{BB962C8B-B14F-4D97-AF65-F5344CB8AC3E}">
        <p14:creationId xmlns:p14="http://schemas.microsoft.com/office/powerpoint/2010/main" val="2890924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E0263-D1B6-65F5-E034-CF4C750773C8}"/>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39CDDB76-5D02-6711-A03F-E935A0DB3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E659779-03FB-7A66-BEC1-A58D58D1355B}"/>
              </a:ext>
            </a:extLst>
          </p:cNvPr>
          <p:cNvSpPr txBox="1"/>
          <p:nvPr/>
        </p:nvSpPr>
        <p:spPr>
          <a:xfrm>
            <a:off x="2024062" y="621244"/>
            <a:ext cx="8143875" cy="5632311"/>
          </a:xfrm>
          <a:prstGeom prst="rect">
            <a:avLst/>
          </a:prstGeom>
          <a:noFill/>
        </p:spPr>
        <p:txBody>
          <a:bodyPr wrap="square" rtlCol="0">
            <a:spAutoFit/>
          </a:bodyPr>
          <a:lstStyle/>
          <a:p>
            <a:r>
              <a:rPr lang="en-GB" sz="2400" b="1" dirty="0">
                <a:solidFill>
                  <a:srgbClr val="660099"/>
                </a:solidFill>
              </a:rPr>
              <a:t>Cascade your Compelling Story</a:t>
            </a:r>
          </a:p>
          <a:p>
            <a:endParaRPr lang="en-GB" sz="1400" dirty="0">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Hello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We recently communicated a change in our training practices, with the introduction of </a:t>
            </a:r>
            <a:r>
              <a:rPr lang="en-GB" sz="1400" b="1" dirty="0">
                <a:solidFill>
                  <a:srgbClr val="666666"/>
                </a:solidFill>
                <a:latin typeface="+mj-lt"/>
              </a:rPr>
              <a:t>Clever Nelly </a:t>
            </a:r>
            <a:r>
              <a:rPr lang="en-GB" sz="1400" dirty="0">
                <a:solidFill>
                  <a:srgbClr val="666666"/>
                </a:solidFill>
                <a:latin typeface="+mj-lt"/>
              </a:rPr>
              <a:t>– a knowledge retention platform that utilises Artificial Intelligence to help you better learn and retain business-critical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It’s important to us that you understand why we’ve chosen to launch this within the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Our day-to-day jobs change over time, along with the expectations of our customers and colleagues. It’s our intention that by working with leading technology – like Clever Nelly from Elephants Don’t Forget – we can highlight training needs on an individual employee basis to ultimately give you the opportunity to progress and for us to achieve our objectives at [</a:t>
            </a:r>
            <a:r>
              <a:rPr lang="en-GB" sz="1400" dirty="0">
                <a:solidFill>
                  <a:srgbClr val="660099"/>
                </a:solidFill>
                <a:latin typeface="+mj-lt"/>
              </a:rPr>
              <a:t>client name</a:t>
            </a:r>
            <a:r>
              <a:rPr lang="en-GB" sz="1400" dirty="0">
                <a:solidFill>
                  <a:srgbClr val="666666"/>
                </a:solidFill>
                <a:latin typeface="+mj-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Here’s the story behind our Clever Nelly ambitions: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a:t>
            </a:r>
            <a:r>
              <a:rPr lang="en-GB" sz="1400" dirty="0">
                <a:solidFill>
                  <a:srgbClr val="660099"/>
                </a:solidFill>
                <a:latin typeface="+mj-lt"/>
              </a:rPr>
              <a:t>Insert Compelling Story</a:t>
            </a:r>
            <a:r>
              <a:rPr kumimoji="0" lang="en-GB" sz="1400" b="0" u="none" strike="noStrike" kern="1200" cap="none" spc="0" normalizeH="0" baseline="0" noProof="0" dirty="0">
                <a:ln>
                  <a:noFill/>
                </a:ln>
                <a:solidFill>
                  <a:srgbClr val="666666"/>
                </a:solidFill>
                <a:effectLst/>
                <a:uLnTx/>
                <a:uFillTx/>
                <a:latin typeface="+mj-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We believe that by investing in you, we will deliver the best customer outcomes to drive our business forwards.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Your commitment is crucial, so if you have any questions ahead of Clever Nelly’s launch, please contact a member of the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Many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a:t>
            </a:r>
            <a:r>
              <a:rPr kumimoji="0" lang="en-GB" sz="1400" b="0" i="0" u="none" strike="noStrike" kern="1200" cap="none" spc="0" normalizeH="0" baseline="0" noProof="0" dirty="0">
                <a:ln>
                  <a:noFill/>
                </a:ln>
                <a:solidFill>
                  <a:srgbClr val="660099"/>
                </a:solidFill>
                <a:effectLst/>
                <a:uLnTx/>
                <a:uFillTx/>
                <a:latin typeface="+mj-lt"/>
                <a:ea typeface="+mn-ea"/>
                <a:cs typeface="+mn-cs"/>
              </a:rPr>
              <a:t>Sign off</a:t>
            </a:r>
            <a:r>
              <a:rPr kumimoji="0" lang="en-GB" sz="1400" b="0" i="0" u="none" strike="noStrike" kern="1200" cap="none" spc="0" normalizeH="0" baseline="0" noProof="0" dirty="0">
                <a:ln>
                  <a:noFill/>
                </a:ln>
                <a:solidFill>
                  <a:srgbClr val="666666"/>
                </a:solidFill>
                <a:effectLst/>
                <a:uLnTx/>
                <a:uFillTx/>
                <a:latin typeface="+mj-lt"/>
                <a:ea typeface="+mn-ea"/>
                <a:cs typeface="+mn-cs"/>
              </a:rPr>
              <a:t>]</a:t>
            </a:r>
          </a:p>
        </p:txBody>
      </p:sp>
      <p:sp>
        <p:nvSpPr>
          <p:cNvPr id="4" name="TextBox 3">
            <a:extLst>
              <a:ext uri="{FF2B5EF4-FFF2-40B4-BE49-F238E27FC236}">
                <a16:creationId xmlns:a16="http://schemas.microsoft.com/office/drawing/2014/main" id="{BB14E555-B56D-28EA-E4AA-FD9FE3B93E44}"/>
              </a:ext>
            </a:extLst>
          </p:cNvPr>
          <p:cNvSpPr txBox="1"/>
          <p:nvPr/>
        </p:nvSpPr>
        <p:spPr>
          <a:xfrm>
            <a:off x="7141958" y="621244"/>
            <a:ext cx="3025979" cy="307777"/>
          </a:xfrm>
          <a:prstGeom prst="rect">
            <a:avLst/>
          </a:prstGeom>
          <a:noFill/>
        </p:spPr>
        <p:txBody>
          <a:bodyPr wrap="square" rtlCol="0">
            <a:spAutoFit/>
          </a:bodyPr>
          <a:lstStyle/>
          <a:p>
            <a:pPr algn="r"/>
            <a:r>
              <a:rPr lang="en-GB" sz="1400" b="1" dirty="0">
                <a:solidFill>
                  <a:srgbClr val="660099"/>
                </a:solidFill>
              </a:rPr>
              <a:t>Two weeks to launch</a:t>
            </a:r>
            <a:endParaRPr kumimoji="0" lang="en-GB" sz="1000" b="0" i="0" u="none" strike="noStrike" kern="1200" cap="none" spc="0" normalizeH="0" baseline="0" noProof="0" dirty="0">
              <a:ln>
                <a:noFill/>
              </a:ln>
              <a:solidFill>
                <a:srgbClr val="666666"/>
              </a:solidFill>
              <a:effectLst/>
              <a:uLnTx/>
              <a:uFillTx/>
              <a:ea typeface="+mn-ea"/>
              <a:cs typeface="+mn-cs"/>
            </a:endParaRPr>
          </a:p>
        </p:txBody>
      </p:sp>
    </p:spTree>
    <p:extLst>
      <p:ext uri="{BB962C8B-B14F-4D97-AF65-F5344CB8AC3E}">
        <p14:creationId xmlns:p14="http://schemas.microsoft.com/office/powerpoint/2010/main" val="1447082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932E2-A168-1675-2344-8A43447EF59E}"/>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D623349B-7B5A-1B6C-68C4-B04649F09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153258B-8D7F-0C0E-8AFF-E9C84DEB050A}"/>
              </a:ext>
            </a:extLst>
          </p:cNvPr>
          <p:cNvSpPr txBox="1"/>
          <p:nvPr/>
        </p:nvSpPr>
        <p:spPr>
          <a:xfrm>
            <a:off x="2024062" y="621244"/>
            <a:ext cx="8143876" cy="5632311"/>
          </a:xfrm>
          <a:prstGeom prst="rect">
            <a:avLst/>
          </a:prstGeom>
          <a:noFill/>
        </p:spPr>
        <p:txBody>
          <a:bodyPr wrap="square" rtlCol="0">
            <a:spAutoFit/>
          </a:bodyPr>
          <a:lstStyle/>
          <a:p>
            <a:r>
              <a:rPr lang="en-GB" sz="2400" b="1">
                <a:solidFill>
                  <a:srgbClr val="660099"/>
                </a:solidFill>
              </a:rPr>
              <a:t>Pre-emptively address questions </a:t>
            </a:r>
          </a:p>
          <a:p>
            <a:endParaRPr lang="en-GB" sz="1400">
              <a:latin typeface="Calibri Light" panose="020F0302020204030204" pitchFamily="34" charset="0"/>
            </a:endParaRPr>
          </a:p>
          <a:p>
            <a:r>
              <a:rPr lang="en-GB" sz="1400">
                <a:solidFill>
                  <a:srgbClr val="666666"/>
                </a:solidFill>
                <a:latin typeface="+mj-lt"/>
              </a:rPr>
              <a:t>Hello team,</a:t>
            </a:r>
          </a:p>
          <a:p>
            <a:endParaRPr lang="en-GB" sz="1400">
              <a:solidFill>
                <a:srgbClr val="666666"/>
              </a:solidFill>
              <a:latin typeface="+mj-lt"/>
            </a:endParaRPr>
          </a:p>
          <a:p>
            <a:r>
              <a:rPr lang="en-GB" sz="1400">
                <a:solidFill>
                  <a:srgbClr val="666666"/>
                </a:solidFill>
                <a:latin typeface="+mj-lt"/>
              </a:rPr>
              <a:t>As we get closer to the launch of </a:t>
            </a:r>
            <a:r>
              <a:rPr lang="en-GB" sz="1400" b="1">
                <a:solidFill>
                  <a:srgbClr val="666666"/>
                </a:solidFill>
                <a:latin typeface="+mj-lt"/>
              </a:rPr>
              <a:t>Clever Nelly</a:t>
            </a:r>
            <a:r>
              <a:rPr lang="en-GB" sz="1400">
                <a:solidFill>
                  <a:srgbClr val="666666"/>
                </a:solidFill>
                <a:latin typeface="+mj-lt"/>
              </a:rPr>
              <a:t>, I wanted to supply some additional information to prepare you for the [</a:t>
            </a:r>
            <a:r>
              <a:rPr lang="en-GB" sz="1400">
                <a:solidFill>
                  <a:srgbClr val="660099"/>
                </a:solidFill>
                <a:latin typeface="+mj-lt"/>
              </a:rPr>
              <a:t>date</a:t>
            </a:r>
            <a:r>
              <a:rPr lang="en-GB" sz="1400">
                <a:solidFill>
                  <a:srgbClr val="666666"/>
                </a:solidFill>
                <a:latin typeface="+mj-lt"/>
              </a:rPr>
              <a:t>].</a:t>
            </a:r>
          </a:p>
          <a:p>
            <a:endParaRPr lang="en-GB" sz="1400">
              <a:solidFill>
                <a:srgbClr val="666666"/>
              </a:solidFill>
              <a:latin typeface="+mj-lt"/>
            </a:endParaRPr>
          </a:p>
          <a:p>
            <a:r>
              <a:rPr lang="en-GB" sz="1400">
                <a:solidFill>
                  <a:srgbClr val="666666"/>
                </a:solidFill>
                <a:latin typeface="+mj-lt"/>
              </a:rPr>
              <a:t>For the first [</a:t>
            </a:r>
            <a:r>
              <a:rPr lang="en-GB" sz="1400">
                <a:solidFill>
                  <a:srgbClr val="660099"/>
                </a:solidFill>
                <a:latin typeface="+mj-lt"/>
              </a:rPr>
              <a:t>six weeks</a:t>
            </a:r>
            <a:r>
              <a:rPr lang="en-GB" sz="1400">
                <a:solidFill>
                  <a:srgbClr val="666666"/>
                </a:solidFill>
                <a:latin typeface="+mj-lt"/>
              </a:rPr>
              <a:t>], you will be sent two questions per day so that Nelly can gain insights into what you already know. Whilst these can be completed at any point, it’s important to us as a business that you engage with the tool, as we need a collective push to achieve our goal of [</a:t>
            </a:r>
            <a:r>
              <a:rPr lang="en-GB" sz="1400">
                <a:solidFill>
                  <a:srgbClr val="660099"/>
                </a:solidFill>
                <a:latin typeface="+mj-lt"/>
              </a:rPr>
              <a:t>insert Compelling Story snippet</a:t>
            </a:r>
            <a:r>
              <a:rPr lang="en-GB" sz="1400">
                <a:solidFill>
                  <a:srgbClr val="666666"/>
                </a:solidFill>
                <a:latin typeface="+mj-lt"/>
              </a:rPr>
              <a:t>].</a:t>
            </a:r>
          </a:p>
          <a:p>
            <a:endParaRPr lang="en-GB" sz="1400">
              <a:solidFill>
                <a:srgbClr val="666666"/>
              </a:solidFill>
              <a:latin typeface="+mj-lt"/>
            </a:endParaRPr>
          </a:p>
          <a:p>
            <a:r>
              <a:rPr lang="en-GB" sz="1400">
                <a:solidFill>
                  <a:srgbClr val="666666"/>
                </a:solidFill>
                <a:latin typeface="+mj-lt"/>
              </a:rPr>
              <a:t>You will have 30 seconds to complete each multi-choice question, which will be tailored to suit your role.</a:t>
            </a:r>
          </a:p>
          <a:p>
            <a:endParaRPr lang="en-GB" sz="1400">
              <a:solidFill>
                <a:srgbClr val="666666"/>
              </a:solidFill>
              <a:latin typeface="+mj-lt"/>
            </a:endParaRPr>
          </a:p>
          <a:p>
            <a:r>
              <a:rPr lang="en-GB" sz="1400">
                <a:solidFill>
                  <a:srgbClr val="666666"/>
                </a:solidFill>
                <a:latin typeface="+mj-lt"/>
              </a:rPr>
              <a:t>The purpose behind Clever Nelly is to help you build workplace confidence and capability; </a:t>
            </a:r>
            <a:r>
              <a:rPr lang="en-GB" sz="1400" b="1" i="1">
                <a:solidFill>
                  <a:srgbClr val="666666"/>
                </a:solidFill>
                <a:latin typeface="+mj-lt"/>
              </a:rPr>
              <a:t>not</a:t>
            </a:r>
            <a:r>
              <a:rPr lang="en-GB" sz="1400">
                <a:solidFill>
                  <a:srgbClr val="666666"/>
                </a:solidFill>
                <a:latin typeface="+mj-lt"/>
              </a:rPr>
              <a:t> to catch you out. There will be areas where you perform higher and lower than others, but it is Nelly’s job to identify those and structure your learning content to increase or maintain knowledge retention.</a:t>
            </a:r>
          </a:p>
          <a:p>
            <a:endParaRPr lang="en-GB" sz="1400">
              <a:solidFill>
                <a:srgbClr val="666666"/>
              </a:solidFill>
              <a:latin typeface="+mj-lt"/>
            </a:endParaRPr>
          </a:p>
          <a:p>
            <a:r>
              <a:rPr lang="en-GB" sz="1400">
                <a:solidFill>
                  <a:srgbClr val="666666"/>
                </a:solidFill>
                <a:latin typeface="+mj-lt"/>
              </a:rPr>
              <a:t>Incorrect answers will not be penalised and you will be given the opportunity to have another go within two weeks.</a:t>
            </a:r>
          </a:p>
          <a:p>
            <a:endParaRPr lang="en-GB" sz="1400">
              <a:solidFill>
                <a:srgbClr val="666666"/>
              </a:solidFill>
              <a:latin typeface="+mj-lt"/>
            </a:endParaRPr>
          </a:p>
          <a:p>
            <a:r>
              <a:rPr lang="en-GB" sz="1400">
                <a:solidFill>
                  <a:srgbClr val="666666"/>
                </a:solidFill>
                <a:latin typeface="+mj-lt"/>
              </a:rPr>
              <a:t>If you have any questions, I’ve included a Q&amp;A document for further reading, or you can contact [</a:t>
            </a:r>
            <a:r>
              <a:rPr lang="en-GB" sz="1400">
                <a:solidFill>
                  <a:srgbClr val="660099"/>
                </a:solidFill>
                <a:latin typeface="+mj-lt"/>
              </a:rPr>
              <a:t>add</a:t>
            </a:r>
            <a:r>
              <a:rPr lang="en-GB" sz="1400">
                <a:solidFill>
                  <a:srgbClr val="666666"/>
                </a:solidFill>
                <a:latin typeface="+mj-lt"/>
              </a:rPr>
              <a:t> </a:t>
            </a:r>
            <a:r>
              <a:rPr lang="en-GB" sz="1400">
                <a:solidFill>
                  <a:srgbClr val="660099"/>
                </a:solidFill>
                <a:latin typeface="+mj-lt"/>
              </a:rPr>
              <a:t>person</a:t>
            </a:r>
            <a:r>
              <a:rPr lang="en-GB" sz="1400">
                <a:solidFill>
                  <a:srgbClr val="666666"/>
                </a:solidFill>
                <a:latin typeface="+mj-lt"/>
              </a:rPr>
              <a:t>] directly.</a:t>
            </a:r>
          </a:p>
          <a:p>
            <a:endParaRPr lang="en-GB" sz="1400">
              <a:solidFill>
                <a:srgbClr val="666666"/>
              </a:solidFill>
              <a:latin typeface="+mj-lt"/>
            </a:endParaRPr>
          </a:p>
          <a:p>
            <a:r>
              <a:rPr lang="en-GB" sz="1400">
                <a:solidFill>
                  <a:srgbClr val="666666"/>
                </a:solidFill>
                <a:latin typeface="+mj-lt"/>
              </a:rPr>
              <a:t>Many thanks,</a:t>
            </a:r>
          </a:p>
          <a:p>
            <a:r>
              <a:rPr lang="en-GB" sz="1400">
                <a:solidFill>
                  <a:srgbClr val="666666"/>
                </a:solidFill>
                <a:latin typeface="+mj-lt"/>
              </a:rPr>
              <a:t>[</a:t>
            </a:r>
            <a:r>
              <a:rPr lang="en-GB" sz="1400">
                <a:solidFill>
                  <a:srgbClr val="660099"/>
                </a:solidFill>
                <a:latin typeface="+mj-lt"/>
              </a:rPr>
              <a:t>Sign off</a:t>
            </a:r>
            <a:r>
              <a:rPr lang="en-GB" sz="1400">
                <a:solidFill>
                  <a:srgbClr val="666666"/>
                </a:solidFill>
                <a:latin typeface="+mj-lt"/>
              </a:rPr>
              <a:t>]</a:t>
            </a:r>
          </a:p>
        </p:txBody>
      </p:sp>
      <p:sp>
        <p:nvSpPr>
          <p:cNvPr id="4" name="TextBox 3">
            <a:extLst>
              <a:ext uri="{FF2B5EF4-FFF2-40B4-BE49-F238E27FC236}">
                <a16:creationId xmlns:a16="http://schemas.microsoft.com/office/drawing/2014/main" id="{D76A04B3-3322-F7B3-284D-A8307A9ACA6A}"/>
              </a:ext>
            </a:extLst>
          </p:cNvPr>
          <p:cNvSpPr txBox="1"/>
          <p:nvPr/>
        </p:nvSpPr>
        <p:spPr>
          <a:xfrm>
            <a:off x="7141958" y="621244"/>
            <a:ext cx="3025979" cy="307777"/>
          </a:xfrm>
          <a:prstGeom prst="rect">
            <a:avLst/>
          </a:prstGeom>
          <a:noFill/>
        </p:spPr>
        <p:txBody>
          <a:bodyPr wrap="square" rtlCol="0">
            <a:spAutoFit/>
          </a:bodyPr>
          <a:lstStyle/>
          <a:p>
            <a:pPr algn="r"/>
            <a:r>
              <a:rPr lang="en-GB" sz="1400" b="1" dirty="0">
                <a:solidFill>
                  <a:srgbClr val="660099"/>
                </a:solidFill>
              </a:rPr>
              <a:t>One week to launch</a:t>
            </a:r>
            <a:endParaRPr kumimoji="0" lang="en-GB" sz="1000" b="0" i="0" u="none" strike="noStrike" kern="1200" cap="none" spc="0" normalizeH="0" baseline="0" noProof="0" dirty="0">
              <a:ln>
                <a:noFill/>
              </a:ln>
              <a:solidFill>
                <a:srgbClr val="666666"/>
              </a:solidFill>
              <a:effectLst/>
              <a:uLnTx/>
              <a:uFillTx/>
              <a:ea typeface="+mn-ea"/>
              <a:cs typeface="+mn-cs"/>
            </a:endParaRPr>
          </a:p>
        </p:txBody>
      </p:sp>
    </p:spTree>
    <p:extLst>
      <p:ext uri="{BB962C8B-B14F-4D97-AF65-F5344CB8AC3E}">
        <p14:creationId xmlns:p14="http://schemas.microsoft.com/office/powerpoint/2010/main" val="3624600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DB8FA-6373-B638-9882-CA9E1FB158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1FAEC9-4F7E-0FCF-3B3B-35B88051BCC0}"/>
              </a:ext>
            </a:extLst>
          </p:cNvPr>
          <p:cNvSpPr>
            <a:spLocks noGrp="1"/>
          </p:cNvSpPr>
          <p:nvPr>
            <p:ph type="title"/>
          </p:nvPr>
        </p:nvSpPr>
        <p:spPr/>
        <p:txBody>
          <a:bodyPr/>
          <a:lstStyle/>
          <a:p>
            <a:r>
              <a:rPr lang="en-US" dirty="0"/>
              <a:t>Post-Launch </a:t>
            </a:r>
            <a:r>
              <a:rPr lang="en-US" b="0" dirty="0">
                <a:latin typeface="+mj-lt"/>
              </a:rPr>
              <a:t>Milestones</a:t>
            </a:r>
          </a:p>
        </p:txBody>
      </p:sp>
    </p:spTree>
    <p:extLst>
      <p:ext uri="{BB962C8B-B14F-4D97-AF65-F5344CB8AC3E}">
        <p14:creationId xmlns:p14="http://schemas.microsoft.com/office/powerpoint/2010/main" val="650940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02952-4308-051B-0A06-5B4B73A8C83E}"/>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B92B99ED-E336-F5D2-ED2F-0C003B7E7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E13431-1BFA-F939-EB5B-C05F79EA95FA}"/>
              </a:ext>
            </a:extLst>
          </p:cNvPr>
          <p:cNvSpPr txBox="1"/>
          <p:nvPr/>
        </p:nvSpPr>
        <p:spPr>
          <a:xfrm>
            <a:off x="2024062" y="621244"/>
            <a:ext cx="8143876" cy="5632311"/>
          </a:xfrm>
          <a:prstGeom prst="rect">
            <a:avLst/>
          </a:prstGeom>
          <a:noFill/>
        </p:spPr>
        <p:txBody>
          <a:bodyPr wrap="square" rtlCol="0">
            <a:spAutoFit/>
          </a:bodyPr>
          <a:lstStyle/>
          <a:p>
            <a:r>
              <a:rPr lang="en-GB" sz="2400" b="1" dirty="0">
                <a:solidFill>
                  <a:srgbClr val="660099"/>
                </a:solidFill>
              </a:rPr>
              <a:t>Nelly’s launch</a:t>
            </a:r>
          </a:p>
          <a:p>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Hello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We’d like to update you on the progress of our ready-to-launch platform – </a:t>
            </a:r>
            <a:r>
              <a:rPr lang="en-GB" sz="1400" b="1" dirty="0">
                <a:solidFill>
                  <a:srgbClr val="666666"/>
                </a:solidFill>
                <a:latin typeface="+mj-lt"/>
              </a:rPr>
              <a:t>Clever Nelly</a:t>
            </a:r>
            <a:r>
              <a:rPr lang="en-GB" sz="1400" dirty="0">
                <a:solidFill>
                  <a:srgbClr val="666666"/>
                </a:solidFill>
                <a:latin typeface="+mj-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Having worked tirelessly with Elephants Don’t Forget over the last few weeks, we are now able to deploy our training solution and get you started on your knowledge progression path.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666666"/>
                </a:solidFill>
                <a:latin typeface="+mj-lt"/>
              </a:rPr>
              <a:t>What are the key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400" dirty="0">
                <a:solidFill>
                  <a:srgbClr val="666666"/>
                </a:solidFill>
                <a:latin typeface="+mj-lt"/>
              </a:rPr>
              <a:t>There are over [</a:t>
            </a:r>
            <a:r>
              <a:rPr lang="en-GB" sz="1400" dirty="0">
                <a:solidFill>
                  <a:srgbClr val="660099"/>
                </a:solidFill>
                <a:latin typeface="+mj-lt"/>
              </a:rPr>
              <a:t>number</a:t>
            </a:r>
            <a:r>
              <a:rPr lang="en-GB" sz="1400" dirty="0">
                <a:solidFill>
                  <a:srgbClr val="666666"/>
                </a:solidFill>
                <a:latin typeface="+mj-lt"/>
              </a:rPr>
              <a:t>] questions waiting to send, with categories that are appropriate to your role and responsibilities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As well as receiving two questions each day, you will have access to your own data reports, breaking down your knowledge and engagement scores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400" dirty="0">
                <a:solidFill>
                  <a:srgbClr val="666666"/>
                </a:solidFill>
                <a:latin typeface="+mj-lt"/>
              </a:rPr>
              <a:t>Your responses and ratings can </a:t>
            </a:r>
            <a:r>
              <a:rPr kumimoji="0" lang="en-GB" sz="1400" b="0" i="0" u="none" strike="noStrike" kern="1200" cap="none" spc="0" normalizeH="0" baseline="0" noProof="0" dirty="0">
                <a:ln>
                  <a:noFill/>
                </a:ln>
                <a:solidFill>
                  <a:srgbClr val="666666"/>
                </a:solidFill>
                <a:effectLst/>
                <a:uLnTx/>
                <a:uFillTx/>
                <a:latin typeface="+mj-lt"/>
                <a:ea typeface="+mn-ea"/>
                <a:cs typeface="+mn-cs"/>
              </a:rPr>
              <a:t>only be seen by you and your manager, not your peers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400" dirty="0">
              <a:solidFill>
                <a:srgbClr val="666666"/>
              </a:solidFill>
              <a:latin typeface="+mj-lt"/>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666666"/>
                </a:solidFill>
                <a:effectLst/>
                <a:uLnTx/>
                <a:uFillTx/>
                <a:latin typeface="+mj-lt"/>
                <a:ea typeface="+mn-ea"/>
                <a:cs typeface="+mn-cs"/>
              </a:rPr>
              <a:t>Need a reminder on what Clever Nelly means to us?</a:t>
            </a:r>
          </a:p>
          <a:p>
            <a:pPr marR="0" lvl="0" algn="l" defTabSz="914400" rtl="0" eaLnBrk="1" fontAlgn="auto" latinLnBrk="0" hangingPunct="1">
              <a:lnSpc>
                <a:spcPct val="100000"/>
              </a:lnSpc>
              <a:spcBef>
                <a:spcPts val="0"/>
              </a:spcBef>
              <a:spcAft>
                <a:spcPts val="0"/>
              </a:spcAft>
              <a:buClrTx/>
              <a:buSzTx/>
              <a:tabLst/>
              <a:defRPr/>
            </a:pPr>
            <a:endParaRPr lang="en-GB" sz="1400" dirty="0">
              <a:solidFill>
                <a:srgbClr val="666666"/>
              </a:solidFill>
              <a:latin typeface="+mj-lt"/>
            </a:endParaRPr>
          </a:p>
          <a:p>
            <a:pPr marR="0" lvl="0" algn="l" defTabSz="914400" rtl="0" eaLnBrk="1" fontAlgn="auto" latinLnBrk="0" hangingPunct="1">
              <a:lnSpc>
                <a:spcPct val="100000"/>
              </a:lnSpc>
              <a:spcBef>
                <a:spcPts val="0"/>
              </a:spcBef>
              <a:spcAft>
                <a:spcPts val="0"/>
              </a:spcAft>
              <a:buClrTx/>
              <a:buSzTx/>
              <a:tabLst/>
              <a:defRPr/>
            </a:pPr>
            <a:r>
              <a:rPr lang="en-GB" sz="1400" dirty="0">
                <a:solidFill>
                  <a:srgbClr val="666666"/>
                </a:solidFill>
                <a:latin typeface="+mj-lt"/>
              </a:rPr>
              <a:t>[</a:t>
            </a:r>
            <a:r>
              <a:rPr lang="en-GB" sz="1400" dirty="0">
                <a:solidFill>
                  <a:srgbClr val="660099"/>
                </a:solidFill>
                <a:latin typeface="+mj-lt"/>
              </a:rPr>
              <a:t>Insert Compelling Story snippet</a:t>
            </a:r>
            <a:r>
              <a:rPr lang="en-GB" sz="1400" dirty="0">
                <a:solidFill>
                  <a:srgbClr val="666666"/>
                </a:solidFill>
                <a:latin typeface="+mj-lt"/>
              </a:rPr>
              <a:t>]</a:t>
            </a:r>
          </a:p>
          <a:p>
            <a:pPr marR="0" lvl="0" algn="l" defTabSz="914400" rtl="0" eaLnBrk="1" fontAlgn="auto" latinLnBrk="0" hangingPunct="1">
              <a:lnSpc>
                <a:spcPct val="100000"/>
              </a:lnSpc>
              <a:spcBef>
                <a:spcPts val="0"/>
              </a:spcBef>
              <a:spcAft>
                <a:spcPts val="0"/>
              </a:spcAft>
              <a:buClrTx/>
              <a:buSzTx/>
              <a:tabLst/>
              <a:defRPr/>
            </a:pPr>
            <a:endParaRPr lang="en-GB" sz="1400" dirty="0">
              <a:solidFill>
                <a:srgbClr val="666666"/>
              </a:solidFill>
              <a:latin typeface="+mj-lt"/>
            </a:endParaRPr>
          </a:p>
          <a:p>
            <a:pPr marR="0" lvl="0" algn="l" defTabSz="914400"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If you experience any issues </a:t>
            </a:r>
            <a:r>
              <a:rPr lang="en-GB" sz="1400" dirty="0">
                <a:solidFill>
                  <a:srgbClr val="666666"/>
                </a:solidFill>
                <a:latin typeface="+mj-lt"/>
              </a:rPr>
              <a:t>or need further clarity on using </a:t>
            </a:r>
            <a:r>
              <a:rPr kumimoji="0" lang="en-GB" sz="1400" b="0" i="0" u="none" strike="noStrike" kern="1200" cap="none" spc="0" normalizeH="0" baseline="0" noProof="0" dirty="0">
                <a:ln>
                  <a:noFill/>
                </a:ln>
                <a:solidFill>
                  <a:srgbClr val="666666"/>
                </a:solidFill>
                <a:effectLst/>
                <a:uLnTx/>
                <a:uFillTx/>
                <a:latin typeface="+mj-lt"/>
                <a:ea typeface="+mn-ea"/>
                <a:cs typeface="+mn-cs"/>
              </a:rPr>
              <a:t>Clever Nelly, please contact [</a:t>
            </a:r>
            <a:r>
              <a:rPr lang="en-GB" sz="1400" dirty="0">
                <a:solidFill>
                  <a:srgbClr val="660099"/>
                </a:solidFill>
                <a:latin typeface="+mj-lt"/>
              </a:rPr>
              <a:t>add</a:t>
            </a:r>
            <a:r>
              <a:rPr lang="en-GB" sz="1400" dirty="0">
                <a:solidFill>
                  <a:srgbClr val="666666"/>
                </a:solidFill>
                <a:latin typeface="+mj-lt"/>
              </a:rPr>
              <a:t> </a:t>
            </a:r>
            <a:r>
              <a:rPr lang="en-GB" sz="1400" dirty="0">
                <a:solidFill>
                  <a:srgbClr val="660099"/>
                </a:solidFill>
                <a:latin typeface="+mj-lt"/>
              </a:rPr>
              <a:t>person</a:t>
            </a:r>
            <a:r>
              <a:rPr kumimoji="0" lang="en-GB" sz="1400" b="0" i="0" u="none" strike="noStrike" kern="1200" cap="none" spc="0" normalizeH="0" baseline="0" noProof="0" dirty="0">
                <a:ln>
                  <a:noFill/>
                </a:ln>
                <a:solidFill>
                  <a:srgbClr val="666666"/>
                </a:solidFill>
                <a:effectLst/>
                <a:uLnTx/>
                <a:uFillTx/>
                <a:latin typeface="+mj-lt"/>
                <a:ea typeface="+mn-ea"/>
                <a:cs typeface="+mn-cs"/>
              </a:rPr>
              <a:t>].</a:t>
            </a:r>
            <a:endParaRPr lang="en-GB" sz="1400" dirty="0">
              <a:solidFill>
                <a:srgbClr val="666666"/>
              </a:solidFill>
              <a:latin typeface="+mj-lt"/>
            </a:endParaRP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Many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a:t>
            </a:r>
            <a:r>
              <a:rPr kumimoji="0" lang="en-GB" sz="1400" b="0" i="0" u="none" strike="noStrike" kern="1200" cap="none" spc="0" normalizeH="0" baseline="0" noProof="0" dirty="0">
                <a:ln>
                  <a:noFill/>
                </a:ln>
                <a:solidFill>
                  <a:srgbClr val="660099"/>
                </a:solidFill>
                <a:effectLst/>
                <a:uLnTx/>
                <a:uFillTx/>
                <a:latin typeface="+mj-lt"/>
                <a:ea typeface="+mn-ea"/>
                <a:cs typeface="+mn-cs"/>
              </a:rPr>
              <a:t>Sign off</a:t>
            </a:r>
            <a:r>
              <a:rPr kumimoji="0" lang="en-GB" sz="1400" b="0" i="0" u="none" strike="noStrike" kern="1200" cap="none" spc="0" normalizeH="0" baseline="0" noProof="0" dirty="0">
                <a:ln>
                  <a:noFill/>
                </a:ln>
                <a:solidFill>
                  <a:srgbClr val="666666"/>
                </a:solidFill>
                <a:effectLst/>
                <a:uLnTx/>
                <a:uFillTx/>
                <a:latin typeface="+mj-lt"/>
                <a:ea typeface="+mn-ea"/>
                <a:cs typeface="+mn-cs"/>
              </a:rPr>
              <a:t>]</a:t>
            </a:r>
          </a:p>
        </p:txBody>
      </p:sp>
      <p:sp>
        <p:nvSpPr>
          <p:cNvPr id="5" name="TextBox 4">
            <a:extLst>
              <a:ext uri="{FF2B5EF4-FFF2-40B4-BE49-F238E27FC236}">
                <a16:creationId xmlns:a16="http://schemas.microsoft.com/office/drawing/2014/main" id="{D38A25BD-C798-719A-1A5C-4D734A355F1C}"/>
              </a:ext>
            </a:extLst>
          </p:cNvPr>
          <p:cNvSpPr txBox="1"/>
          <p:nvPr/>
        </p:nvSpPr>
        <p:spPr>
          <a:xfrm>
            <a:off x="7141958" y="621244"/>
            <a:ext cx="3025979" cy="307777"/>
          </a:xfrm>
          <a:prstGeom prst="rect">
            <a:avLst/>
          </a:prstGeom>
          <a:noFill/>
        </p:spPr>
        <p:txBody>
          <a:bodyPr wrap="square" rtlCol="0">
            <a:spAutoFit/>
          </a:bodyPr>
          <a:lstStyle/>
          <a:p>
            <a:pPr algn="r"/>
            <a:r>
              <a:rPr lang="en-GB" sz="1400" b="1" dirty="0">
                <a:solidFill>
                  <a:srgbClr val="660099"/>
                </a:solidFill>
              </a:rPr>
              <a:t>Launch day</a:t>
            </a:r>
            <a:endParaRPr kumimoji="0" lang="en-GB" sz="1000" b="0" i="0" u="none" strike="noStrike" kern="1200" cap="none" spc="0" normalizeH="0" baseline="0" noProof="0" dirty="0">
              <a:ln>
                <a:noFill/>
              </a:ln>
              <a:solidFill>
                <a:srgbClr val="666666"/>
              </a:solidFill>
              <a:effectLst/>
              <a:uLnTx/>
              <a:uFillTx/>
              <a:ea typeface="+mn-ea"/>
              <a:cs typeface="+mn-cs"/>
            </a:endParaRPr>
          </a:p>
        </p:txBody>
      </p:sp>
    </p:spTree>
    <p:extLst>
      <p:ext uri="{BB962C8B-B14F-4D97-AF65-F5344CB8AC3E}">
        <p14:creationId xmlns:p14="http://schemas.microsoft.com/office/powerpoint/2010/main" val="1386510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8B2CF-8540-75C4-7394-4A6DCFA5D9D9}"/>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46217E98-8CBB-DE52-C4AD-5BFFB5CAF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BD4E9BA-6B87-7A34-C510-D39A2054DD6E}"/>
              </a:ext>
            </a:extLst>
          </p:cNvPr>
          <p:cNvSpPr txBox="1"/>
          <p:nvPr/>
        </p:nvSpPr>
        <p:spPr>
          <a:xfrm>
            <a:off x="2024062" y="621244"/>
            <a:ext cx="8143876" cy="4985980"/>
          </a:xfrm>
          <a:prstGeom prst="rect">
            <a:avLst/>
          </a:prstGeom>
          <a:noFill/>
        </p:spPr>
        <p:txBody>
          <a:bodyPr wrap="square" rtlCol="0">
            <a:spAutoFit/>
          </a:bodyPr>
          <a:lstStyle/>
          <a:p>
            <a:r>
              <a:rPr lang="en-GB" sz="2400" b="1" dirty="0">
                <a:solidFill>
                  <a:srgbClr val="660099"/>
                </a:solidFill>
              </a:rPr>
              <a:t>Clever Nelly has been deployed, now what?</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Hello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I wanted to take the opportunity to thank you for your contribution in the launch of </a:t>
            </a:r>
            <a:r>
              <a:rPr lang="en-GB" sz="1400" b="1" dirty="0">
                <a:solidFill>
                  <a:srgbClr val="666666"/>
                </a:solidFill>
                <a:latin typeface="+mj-lt"/>
              </a:rPr>
              <a:t>Clever Nelly</a:t>
            </a:r>
            <a:r>
              <a:rPr lang="en-GB" sz="1400" dirty="0">
                <a:solidFill>
                  <a:srgbClr val="666666"/>
                </a:solidFill>
                <a:latin typeface="+mj-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By now, you should be fairly familiar with Nelly’s question interventions and reporting dashboard.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Research shows that unaddressed knowledge gaps lead to an increase in work for others and difficulties meeting standards, which is why giving Nelly two minutes of your day is so beneficial; not only for your own learning but to better support your colleagues and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Clever Nelly has the potential to take workplace competency from 52% to 89% – on average – within the first three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If you’re struggling to incorporate Nelly’s questions within the flow of your day-to-day work, please speak to [</a:t>
            </a:r>
            <a:r>
              <a:rPr lang="en-GB" sz="1400" dirty="0">
                <a:solidFill>
                  <a:srgbClr val="660099"/>
                </a:solidFill>
                <a:latin typeface="+mj-lt"/>
              </a:rPr>
              <a:t>add</a:t>
            </a:r>
            <a:r>
              <a:rPr lang="en-GB" sz="1400" dirty="0">
                <a:solidFill>
                  <a:srgbClr val="666666"/>
                </a:solidFill>
                <a:latin typeface="+mj-lt"/>
              </a:rPr>
              <a:t> </a:t>
            </a:r>
            <a:r>
              <a:rPr lang="en-GB" sz="1400" dirty="0">
                <a:solidFill>
                  <a:srgbClr val="660099"/>
                </a:solidFill>
                <a:latin typeface="+mj-lt"/>
              </a:rPr>
              <a:t>person</a:t>
            </a:r>
            <a:r>
              <a:rPr lang="en-GB" sz="1400" dirty="0">
                <a:solidFill>
                  <a:srgbClr val="666666"/>
                </a:solidFill>
                <a:latin typeface="+mj-lt"/>
              </a:rPr>
              <a:t>] so that we can hit full engagement and attain the best results for our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Thank you once again for your participation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Many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a:t>
            </a:r>
            <a:r>
              <a:rPr kumimoji="0" lang="en-GB" sz="1400" b="0" i="0" u="none" strike="noStrike" kern="1200" cap="none" spc="0" normalizeH="0" baseline="0" noProof="0" dirty="0">
                <a:ln>
                  <a:noFill/>
                </a:ln>
                <a:solidFill>
                  <a:srgbClr val="660099"/>
                </a:solidFill>
                <a:effectLst/>
                <a:uLnTx/>
                <a:uFillTx/>
                <a:latin typeface="+mj-lt"/>
                <a:ea typeface="+mn-ea"/>
                <a:cs typeface="+mn-cs"/>
              </a:rPr>
              <a:t>Sign off</a:t>
            </a:r>
            <a:r>
              <a:rPr kumimoji="0" lang="en-GB" sz="1400" b="0" i="0" u="none" strike="noStrike" kern="1200" cap="none" spc="0" normalizeH="0" baseline="0" noProof="0" dirty="0">
                <a:ln>
                  <a:noFill/>
                </a:ln>
                <a:solidFill>
                  <a:srgbClr val="666666"/>
                </a:solidFill>
                <a:effectLst/>
                <a:uLnTx/>
                <a:uFillTx/>
                <a:latin typeface="+mj-lt"/>
                <a:ea typeface="+mn-ea"/>
                <a:cs typeface="+mn-cs"/>
              </a:rPr>
              <a:t>]</a:t>
            </a:r>
          </a:p>
        </p:txBody>
      </p:sp>
      <p:sp>
        <p:nvSpPr>
          <p:cNvPr id="4" name="TextBox 3">
            <a:extLst>
              <a:ext uri="{FF2B5EF4-FFF2-40B4-BE49-F238E27FC236}">
                <a16:creationId xmlns:a16="http://schemas.microsoft.com/office/drawing/2014/main" id="{24CBD8CA-7BAD-1BD5-2A8E-AFD08DCDC26D}"/>
              </a:ext>
            </a:extLst>
          </p:cNvPr>
          <p:cNvSpPr txBox="1"/>
          <p:nvPr/>
        </p:nvSpPr>
        <p:spPr>
          <a:xfrm>
            <a:off x="7141958" y="621244"/>
            <a:ext cx="3025979" cy="307777"/>
          </a:xfrm>
          <a:prstGeom prst="rect">
            <a:avLst/>
          </a:prstGeom>
          <a:noFill/>
        </p:spPr>
        <p:txBody>
          <a:bodyPr wrap="square" rtlCol="0">
            <a:spAutoFit/>
          </a:bodyPr>
          <a:lstStyle/>
          <a:p>
            <a:pPr algn="r"/>
            <a:r>
              <a:rPr lang="en-GB" sz="1400" b="1" dirty="0">
                <a:solidFill>
                  <a:srgbClr val="660099"/>
                </a:solidFill>
              </a:rPr>
              <a:t>Two weeks post-launch</a:t>
            </a:r>
            <a:endParaRPr kumimoji="0" lang="en-GB" sz="1000" b="0" i="0" u="none" strike="noStrike" kern="1200" cap="none" spc="0" normalizeH="0" baseline="0" noProof="0" dirty="0">
              <a:ln>
                <a:noFill/>
              </a:ln>
              <a:solidFill>
                <a:srgbClr val="666666"/>
              </a:solidFill>
              <a:effectLst/>
              <a:uLnTx/>
              <a:uFillTx/>
              <a:ea typeface="+mn-ea"/>
              <a:cs typeface="+mn-cs"/>
            </a:endParaRPr>
          </a:p>
        </p:txBody>
      </p:sp>
    </p:spTree>
    <p:extLst>
      <p:ext uri="{BB962C8B-B14F-4D97-AF65-F5344CB8AC3E}">
        <p14:creationId xmlns:p14="http://schemas.microsoft.com/office/powerpoint/2010/main" val="933258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318AE-5811-E277-ABFC-740182DB406B}"/>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3E2A6868-2515-FB0C-DF66-22A5A5321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03C398F-ECF2-9B65-EA92-200001A37F4B}"/>
              </a:ext>
            </a:extLst>
          </p:cNvPr>
          <p:cNvSpPr txBox="1"/>
          <p:nvPr/>
        </p:nvSpPr>
        <p:spPr>
          <a:xfrm>
            <a:off x="2024062" y="621244"/>
            <a:ext cx="8143876" cy="2831544"/>
          </a:xfrm>
          <a:prstGeom prst="rect">
            <a:avLst/>
          </a:prstGeom>
          <a:noFill/>
        </p:spPr>
        <p:txBody>
          <a:bodyPr wrap="square" rtlCol="0">
            <a:spAutoFit/>
          </a:bodyPr>
          <a:lstStyle/>
          <a:p>
            <a:r>
              <a:rPr lang="en-GB" sz="2400" b="1">
                <a:solidFill>
                  <a:srgbClr val="660099"/>
                </a:solidFill>
              </a:rPr>
              <a:t>Remind low engagers to interact with Nelly</a:t>
            </a:r>
          </a:p>
          <a:p>
            <a:endParaRPr lang="en-GB" sz="1400">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666666"/>
                </a:solidFill>
                <a:latin typeface="+mj-lt"/>
              </a:rPr>
              <a:t>Hello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666666"/>
                </a:solidFill>
                <a:latin typeface="+mj-lt"/>
              </a:rPr>
              <a:t>It is important that you engage with </a:t>
            </a:r>
            <a:r>
              <a:rPr lang="en-GB" sz="1400" b="1">
                <a:solidFill>
                  <a:srgbClr val="666666"/>
                </a:solidFill>
                <a:latin typeface="+mj-lt"/>
              </a:rPr>
              <a:t>Clever Nelly </a:t>
            </a:r>
            <a:r>
              <a:rPr lang="en-GB" sz="1400">
                <a:solidFill>
                  <a:srgbClr val="666666"/>
                </a:solidFill>
                <a:latin typeface="+mj-lt"/>
              </a:rPr>
              <a:t>in order to increase your competency in your role and help us to keep improving the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666666"/>
                </a:solidFill>
                <a:latin typeface="+mj-lt"/>
              </a:rPr>
              <a:t>If you are struggling to answer your questions, please let us know but be assured that – on average – they take less than two minutes of your day to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666666"/>
                </a:solidFill>
                <a:latin typeface="+mj-lt"/>
              </a:rPr>
              <a:t> </a:t>
            </a:r>
            <a:endParaRPr kumimoji="0" lang="en-GB" sz="1400" b="0" i="0" u="none" strike="noStrike" kern="1200" cap="none" spc="0" normalizeH="0" baseline="0" noProof="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666666"/>
                </a:solidFill>
                <a:effectLst/>
                <a:uLnTx/>
                <a:uFillTx/>
                <a:latin typeface="+mj-lt"/>
                <a:ea typeface="+mn-ea"/>
                <a:cs typeface="+mn-cs"/>
              </a:rPr>
              <a:t>Many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666666"/>
                </a:solidFill>
                <a:effectLst/>
                <a:uLnTx/>
                <a:uFillTx/>
                <a:latin typeface="+mj-lt"/>
                <a:ea typeface="+mn-ea"/>
                <a:cs typeface="+mn-cs"/>
              </a:rPr>
              <a:t>[</a:t>
            </a:r>
            <a:r>
              <a:rPr kumimoji="0" lang="en-GB" sz="1400" b="0" i="0" u="none" strike="noStrike" kern="1200" cap="none" spc="0" normalizeH="0" baseline="0" noProof="0">
                <a:ln>
                  <a:noFill/>
                </a:ln>
                <a:solidFill>
                  <a:srgbClr val="660099"/>
                </a:solidFill>
                <a:effectLst/>
                <a:uLnTx/>
                <a:uFillTx/>
                <a:latin typeface="+mj-lt"/>
                <a:ea typeface="+mn-ea"/>
                <a:cs typeface="+mn-cs"/>
              </a:rPr>
              <a:t>Sign off</a:t>
            </a:r>
            <a:r>
              <a:rPr kumimoji="0" lang="en-GB" sz="1400" b="0" i="0" u="none" strike="noStrike" kern="1200" cap="none" spc="0" normalizeH="0" baseline="0" noProof="0">
                <a:ln>
                  <a:noFill/>
                </a:ln>
                <a:solidFill>
                  <a:srgbClr val="666666"/>
                </a:solidFill>
                <a:effectLst/>
                <a:uLnTx/>
                <a:uFillTx/>
                <a:latin typeface="+mj-lt"/>
                <a:ea typeface="+mn-ea"/>
                <a:cs typeface="+mn-cs"/>
              </a:rPr>
              <a:t>]</a:t>
            </a:r>
          </a:p>
        </p:txBody>
      </p:sp>
      <p:sp>
        <p:nvSpPr>
          <p:cNvPr id="4" name="TextBox 3">
            <a:extLst>
              <a:ext uri="{FF2B5EF4-FFF2-40B4-BE49-F238E27FC236}">
                <a16:creationId xmlns:a16="http://schemas.microsoft.com/office/drawing/2014/main" id="{6BE41E4F-D519-D407-7729-24B3FEF0DEEF}"/>
              </a:ext>
            </a:extLst>
          </p:cNvPr>
          <p:cNvSpPr txBox="1"/>
          <p:nvPr/>
        </p:nvSpPr>
        <p:spPr>
          <a:xfrm>
            <a:off x="7141958" y="621244"/>
            <a:ext cx="3025979" cy="307777"/>
          </a:xfrm>
          <a:prstGeom prst="rect">
            <a:avLst/>
          </a:prstGeom>
          <a:noFill/>
        </p:spPr>
        <p:txBody>
          <a:bodyPr wrap="square" rtlCol="0">
            <a:spAutoFit/>
          </a:bodyPr>
          <a:lstStyle/>
          <a:p>
            <a:pPr algn="r"/>
            <a:r>
              <a:rPr lang="en-GB" sz="1400" b="1" dirty="0">
                <a:solidFill>
                  <a:srgbClr val="660099"/>
                </a:solidFill>
              </a:rPr>
              <a:t>Four weeks post-launch</a:t>
            </a:r>
            <a:endParaRPr kumimoji="0" lang="en-GB" sz="1000" b="0" i="0" u="none" strike="noStrike" kern="1200" cap="none" spc="0" normalizeH="0" baseline="0" noProof="0" dirty="0">
              <a:ln>
                <a:noFill/>
              </a:ln>
              <a:solidFill>
                <a:srgbClr val="666666"/>
              </a:solidFill>
              <a:effectLst/>
              <a:uLnTx/>
              <a:uFillTx/>
              <a:ea typeface="+mn-ea"/>
              <a:cs typeface="+mn-cs"/>
            </a:endParaRPr>
          </a:p>
        </p:txBody>
      </p:sp>
    </p:spTree>
    <p:extLst>
      <p:ext uri="{BB962C8B-B14F-4D97-AF65-F5344CB8AC3E}">
        <p14:creationId xmlns:p14="http://schemas.microsoft.com/office/powerpoint/2010/main" val="298666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11FBA-2B4C-DE92-6D91-47D09E801C31}"/>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CA41C003-8C20-DD7A-0B27-B21E1CD5C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F23E500-4017-CB8F-EADB-395C93D27EEA}"/>
              </a:ext>
            </a:extLst>
          </p:cNvPr>
          <p:cNvSpPr txBox="1"/>
          <p:nvPr/>
        </p:nvSpPr>
        <p:spPr>
          <a:xfrm>
            <a:off x="2024062" y="621244"/>
            <a:ext cx="8143876" cy="5416868"/>
          </a:xfrm>
          <a:prstGeom prst="rect">
            <a:avLst/>
          </a:prstGeom>
          <a:noFill/>
        </p:spPr>
        <p:txBody>
          <a:bodyPr wrap="square" rtlCol="0">
            <a:spAutoFit/>
          </a:bodyPr>
          <a:lstStyle/>
          <a:p>
            <a:r>
              <a:rPr lang="en-GB" sz="2400" b="1">
                <a:solidFill>
                  <a:srgbClr val="660099"/>
                </a:solidFill>
              </a:rPr>
              <a:t>After the baseline milestone</a:t>
            </a:r>
          </a:p>
          <a:p>
            <a:endParaRPr lang="en-GB" sz="1400">
              <a:latin typeface="+mj-lt"/>
            </a:endParaRPr>
          </a:p>
          <a:p>
            <a:r>
              <a:rPr lang="en-GB" sz="1400">
                <a:solidFill>
                  <a:srgbClr val="666666"/>
                </a:solidFill>
                <a:latin typeface="+mj-lt"/>
              </a:rPr>
              <a:t>Hello team,</a:t>
            </a:r>
          </a:p>
          <a:p>
            <a:endParaRPr lang="en-GB" sz="1400">
              <a:solidFill>
                <a:srgbClr val="666666"/>
              </a:solidFill>
              <a:latin typeface="+mj-lt"/>
            </a:endParaRPr>
          </a:p>
          <a:p>
            <a:r>
              <a:rPr lang="en-GB" sz="1400">
                <a:solidFill>
                  <a:srgbClr val="666666"/>
                </a:solidFill>
                <a:latin typeface="+mj-lt"/>
              </a:rPr>
              <a:t>We’d like to thank you all for your cooperation since launching </a:t>
            </a:r>
            <a:r>
              <a:rPr lang="en-GB" sz="1400" b="1">
                <a:solidFill>
                  <a:srgbClr val="666666"/>
                </a:solidFill>
                <a:latin typeface="+mj-lt"/>
              </a:rPr>
              <a:t>Clever Nelly</a:t>
            </a:r>
            <a:r>
              <a:rPr lang="en-GB" sz="1400">
                <a:solidFill>
                  <a:srgbClr val="666666"/>
                </a:solidFill>
                <a:latin typeface="+mj-lt"/>
              </a:rPr>
              <a:t>.</a:t>
            </a:r>
          </a:p>
          <a:p>
            <a:endParaRPr lang="en-GB" sz="1400">
              <a:solidFill>
                <a:srgbClr val="666666"/>
              </a:solidFill>
              <a:latin typeface="+mj-lt"/>
            </a:endParaRPr>
          </a:p>
          <a:p>
            <a:r>
              <a:rPr lang="en-GB" sz="1400">
                <a:solidFill>
                  <a:srgbClr val="666666"/>
                </a:solidFill>
                <a:latin typeface="+mj-lt"/>
              </a:rPr>
              <a:t>As we continue to commit to the ongoing development of our team and culture at [</a:t>
            </a:r>
            <a:r>
              <a:rPr lang="en-GB" sz="1400">
                <a:solidFill>
                  <a:srgbClr val="660099"/>
                </a:solidFill>
                <a:latin typeface="+mj-lt"/>
              </a:rPr>
              <a:t>client name</a:t>
            </a:r>
            <a:r>
              <a:rPr lang="en-GB" sz="1400">
                <a:solidFill>
                  <a:srgbClr val="666666"/>
                </a:solidFill>
                <a:latin typeface="+mj-lt"/>
              </a:rPr>
              <a:t>], I’d like to address a change within the system now that we’ve hit our first milestone.</a:t>
            </a:r>
          </a:p>
          <a:p>
            <a:endParaRPr lang="en-GB" sz="1400">
              <a:solidFill>
                <a:srgbClr val="666666"/>
              </a:solidFill>
              <a:latin typeface="+mj-lt"/>
            </a:endParaRPr>
          </a:p>
          <a:p>
            <a:r>
              <a:rPr lang="en-GB" sz="1400">
                <a:solidFill>
                  <a:srgbClr val="666666"/>
                </a:solidFill>
                <a:latin typeface="+mj-lt"/>
              </a:rPr>
              <a:t>Clever Nelly has been learning more about us. From this information, your questions will now become targeted towards your needs so that we can begin repairing any gaps in knowledge and keep critical content at the forefront of your mind.</a:t>
            </a:r>
          </a:p>
          <a:p>
            <a:endParaRPr lang="en-GB" sz="1400">
              <a:solidFill>
                <a:srgbClr val="666666"/>
              </a:solidFill>
              <a:latin typeface="+mj-lt"/>
            </a:endParaRPr>
          </a:p>
          <a:p>
            <a:r>
              <a:rPr lang="en-GB" sz="1400">
                <a:solidFill>
                  <a:srgbClr val="666666"/>
                </a:solidFill>
                <a:latin typeface="+mj-lt"/>
              </a:rPr>
              <a:t>If Nelly feels that you need more support, your questions will increase to between three and five per day until your knowledge score improves. This isn’t anything to worry about, as we all learn at a different pace.</a:t>
            </a:r>
          </a:p>
          <a:p>
            <a:endParaRPr lang="en-GB" sz="1400">
              <a:solidFill>
                <a:srgbClr val="666666"/>
              </a:solidFill>
              <a:latin typeface="+mj-lt"/>
            </a:endParaRPr>
          </a:p>
          <a:p>
            <a:r>
              <a:rPr lang="en-GB" sz="1400">
                <a:solidFill>
                  <a:srgbClr val="666666"/>
                </a:solidFill>
                <a:latin typeface="+mj-lt"/>
              </a:rPr>
              <a:t>Data from Elephants Don’t Forget tells us that users with the highest engagement develop the greatest competency over time, so </a:t>
            </a:r>
            <a:r>
              <a:rPr lang="en-GB" sz="1400" b="1">
                <a:solidFill>
                  <a:srgbClr val="666666"/>
                </a:solidFill>
                <a:latin typeface="+mj-lt"/>
              </a:rPr>
              <a:t>please remember to complete your questions at a convenient point in the day</a:t>
            </a:r>
            <a:r>
              <a:rPr lang="en-GB" sz="1400">
                <a:solidFill>
                  <a:srgbClr val="666666"/>
                </a:solidFill>
                <a:latin typeface="+mj-lt"/>
              </a:rPr>
              <a:t>.</a:t>
            </a:r>
          </a:p>
          <a:p>
            <a:endParaRPr lang="en-GB" sz="1400">
              <a:solidFill>
                <a:srgbClr val="666666"/>
              </a:solidFill>
              <a:latin typeface="+mj-lt"/>
            </a:endParaRPr>
          </a:p>
          <a:p>
            <a:r>
              <a:rPr lang="en-GB" sz="1400">
                <a:solidFill>
                  <a:srgbClr val="666666"/>
                </a:solidFill>
                <a:latin typeface="+mj-lt"/>
              </a:rPr>
              <a:t>At intervals, [</a:t>
            </a:r>
            <a:r>
              <a:rPr lang="en-GB" sz="1400">
                <a:solidFill>
                  <a:srgbClr val="660099"/>
                </a:solidFill>
                <a:latin typeface="+mj-lt"/>
              </a:rPr>
              <a:t>add</a:t>
            </a:r>
            <a:r>
              <a:rPr lang="en-GB" sz="1400">
                <a:solidFill>
                  <a:srgbClr val="666666"/>
                </a:solidFill>
                <a:latin typeface="+mj-lt"/>
              </a:rPr>
              <a:t> </a:t>
            </a:r>
            <a:r>
              <a:rPr lang="en-GB" sz="1400">
                <a:solidFill>
                  <a:srgbClr val="660099"/>
                </a:solidFill>
                <a:latin typeface="+mj-lt"/>
              </a:rPr>
              <a:t>person</a:t>
            </a:r>
            <a:r>
              <a:rPr lang="en-GB" sz="1400">
                <a:solidFill>
                  <a:srgbClr val="666666"/>
                </a:solidFill>
                <a:latin typeface="+mj-lt"/>
              </a:rPr>
              <a:t>] will be checking in with you personally to see how you have been experiencing Clever Nelly so far.</a:t>
            </a:r>
          </a:p>
          <a:p>
            <a:endParaRPr lang="en-GB" sz="1400">
              <a:solidFill>
                <a:srgbClr val="666666"/>
              </a:solidFill>
              <a:latin typeface="+mj-lt"/>
            </a:endParaRPr>
          </a:p>
          <a:p>
            <a:r>
              <a:rPr lang="en-GB" sz="1400">
                <a:solidFill>
                  <a:srgbClr val="666666"/>
                </a:solidFill>
                <a:latin typeface="+mj-lt"/>
              </a:rPr>
              <a:t>Many thanks,</a:t>
            </a:r>
          </a:p>
          <a:p>
            <a:r>
              <a:rPr lang="en-GB" sz="1400">
                <a:solidFill>
                  <a:srgbClr val="666666"/>
                </a:solidFill>
                <a:latin typeface="+mj-lt"/>
              </a:rPr>
              <a:t>[</a:t>
            </a:r>
            <a:r>
              <a:rPr lang="en-GB" sz="1400">
                <a:solidFill>
                  <a:srgbClr val="660099"/>
                </a:solidFill>
                <a:latin typeface="+mj-lt"/>
              </a:rPr>
              <a:t>Sign off</a:t>
            </a:r>
            <a:r>
              <a:rPr lang="en-GB" sz="1400">
                <a:solidFill>
                  <a:srgbClr val="666666"/>
                </a:solidFill>
                <a:latin typeface="+mj-lt"/>
              </a:rPr>
              <a:t>]</a:t>
            </a:r>
          </a:p>
        </p:txBody>
      </p:sp>
      <p:sp>
        <p:nvSpPr>
          <p:cNvPr id="4" name="TextBox 3">
            <a:extLst>
              <a:ext uri="{FF2B5EF4-FFF2-40B4-BE49-F238E27FC236}">
                <a16:creationId xmlns:a16="http://schemas.microsoft.com/office/drawing/2014/main" id="{33724E1F-4504-ACB9-D3E9-68F3D37CB26F}"/>
              </a:ext>
            </a:extLst>
          </p:cNvPr>
          <p:cNvSpPr txBox="1"/>
          <p:nvPr/>
        </p:nvSpPr>
        <p:spPr>
          <a:xfrm>
            <a:off x="7141958" y="621244"/>
            <a:ext cx="3025979" cy="307777"/>
          </a:xfrm>
          <a:prstGeom prst="rect">
            <a:avLst/>
          </a:prstGeom>
          <a:noFill/>
        </p:spPr>
        <p:txBody>
          <a:bodyPr wrap="square" rtlCol="0">
            <a:spAutoFit/>
          </a:bodyPr>
          <a:lstStyle/>
          <a:p>
            <a:pPr algn="r"/>
            <a:r>
              <a:rPr lang="en-GB" sz="1400" b="1" dirty="0">
                <a:solidFill>
                  <a:srgbClr val="660099"/>
                </a:solidFill>
              </a:rPr>
              <a:t>Six weeks post-launch</a:t>
            </a:r>
            <a:endParaRPr kumimoji="0" lang="en-GB" sz="1000" b="0" i="0" u="none" strike="noStrike" kern="1200" cap="none" spc="0" normalizeH="0" baseline="0" noProof="0" dirty="0">
              <a:ln>
                <a:noFill/>
              </a:ln>
              <a:solidFill>
                <a:srgbClr val="666666"/>
              </a:solidFill>
              <a:effectLst/>
              <a:uLnTx/>
              <a:uFillTx/>
              <a:ea typeface="+mn-ea"/>
              <a:cs typeface="+mn-cs"/>
            </a:endParaRPr>
          </a:p>
        </p:txBody>
      </p:sp>
    </p:spTree>
    <p:extLst>
      <p:ext uri="{BB962C8B-B14F-4D97-AF65-F5344CB8AC3E}">
        <p14:creationId xmlns:p14="http://schemas.microsoft.com/office/powerpoint/2010/main" val="3639879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D60EB-3073-AE8E-DF79-9C0EF4D2125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3B3BA4D-D266-2A9F-DD6A-4474EB0CB4C7}"/>
              </a:ext>
            </a:extLst>
          </p:cNvPr>
          <p:cNvSpPr>
            <a:spLocks noGrp="1"/>
          </p:cNvSpPr>
          <p:nvPr>
            <p:ph type="title"/>
          </p:nvPr>
        </p:nvSpPr>
        <p:spPr>
          <a:xfrm>
            <a:off x="838200" y="1409620"/>
            <a:ext cx="4949142" cy="790655"/>
          </a:xfrm>
        </p:spPr>
        <p:txBody>
          <a:bodyPr/>
          <a:lstStyle/>
          <a:p>
            <a:r>
              <a:rPr lang="en-GB" b="0" dirty="0">
                <a:latin typeface="+mj-lt"/>
              </a:rPr>
              <a:t>90-day </a:t>
            </a:r>
            <a:r>
              <a:rPr lang="en-GB" dirty="0"/>
              <a:t>Diagnostic Assessment</a:t>
            </a:r>
          </a:p>
        </p:txBody>
      </p:sp>
      <p:sp>
        <p:nvSpPr>
          <p:cNvPr id="6" name="Content Placeholder 2">
            <a:extLst>
              <a:ext uri="{FF2B5EF4-FFF2-40B4-BE49-F238E27FC236}">
                <a16:creationId xmlns:a16="http://schemas.microsoft.com/office/drawing/2014/main" id="{1401234C-B9ED-4D63-BD5C-576E2B05E23A}"/>
              </a:ext>
            </a:extLst>
          </p:cNvPr>
          <p:cNvSpPr txBox="1">
            <a:spLocks/>
          </p:cNvSpPr>
          <p:nvPr/>
        </p:nvSpPr>
        <p:spPr>
          <a:xfrm>
            <a:off x="838200" y="2382758"/>
            <a:ext cx="6381751" cy="3375104"/>
          </a:xfrm>
          <a:prstGeom prst="rect">
            <a:avLst/>
          </a:prstGeom>
        </p:spPr>
        <p:txBody>
          <a:bodyPr/>
          <a:lstStyle>
            <a:lvl1pPr marL="228600" indent="-228600" algn="l" defTabSz="914400" rtl="0" eaLnBrk="1" latinLnBrk="0" hangingPunct="1">
              <a:lnSpc>
                <a:spcPct val="125000"/>
              </a:lnSpc>
              <a:spcBef>
                <a:spcPts val="1000"/>
              </a:spcBef>
              <a:buFont typeface="Arial" panose="020B0604020202020204" pitchFamily="34" charset="0"/>
              <a:buChar char="•"/>
              <a:defRPr sz="1600" kern="1200">
                <a:solidFill>
                  <a:schemeClr val="tx2"/>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1400" kern="1200">
                <a:solidFill>
                  <a:schemeClr val="tx2"/>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200" kern="1200">
                <a:solidFill>
                  <a:schemeClr val="tx2"/>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000" kern="1200">
                <a:solidFill>
                  <a:schemeClr val="tx2"/>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400" kern="1200">
                <a:solidFill>
                  <a:srgbClr val="1F213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Data obtained during this period can be translated into actionable insights, informing any decisions you make about group training.</a:t>
            </a:r>
          </a:p>
          <a:p>
            <a:pPr marL="0" indent="0">
              <a:buNone/>
            </a:pPr>
            <a:r>
              <a:rPr lang="en-GB" b="1" dirty="0">
                <a:latin typeface="+mn-lt"/>
              </a:rPr>
              <a:t>Best practice for milestone messages at months 3, 6 and 9*:</a:t>
            </a:r>
          </a:p>
          <a:p>
            <a:r>
              <a:rPr lang="en-GB" dirty="0"/>
              <a:t>Consider what shareable metrics are available within your reporting dashboard, such as the top performing area for the group</a:t>
            </a:r>
          </a:p>
          <a:p>
            <a:r>
              <a:rPr lang="en-GB" dirty="0"/>
              <a:t>Highlight a low performing area and provide supplementary reading material</a:t>
            </a:r>
          </a:p>
          <a:p>
            <a:pPr marL="0" indent="0">
              <a:buNone/>
            </a:pPr>
            <a:r>
              <a:rPr lang="en-GB" sz="1200" dirty="0">
                <a:solidFill>
                  <a:schemeClr val="accent1"/>
                </a:solidFill>
              </a:rPr>
              <a:t>*Only use non-personable data in these messages</a:t>
            </a:r>
          </a:p>
          <a:p>
            <a:pPr marL="0" indent="0">
              <a:buNone/>
            </a:pPr>
            <a:endParaRPr lang="en-GB" dirty="0"/>
          </a:p>
        </p:txBody>
      </p:sp>
      <p:pic>
        <p:nvPicPr>
          <p:cNvPr id="7" name="Picture 6" descr="A computer with a white screen&#10;&#10;Description automatically generated with low confidence">
            <a:extLst>
              <a:ext uri="{FF2B5EF4-FFF2-40B4-BE49-F238E27FC236}">
                <a16:creationId xmlns:a16="http://schemas.microsoft.com/office/drawing/2014/main" id="{CA6CB01F-BC2D-7D4A-69B8-A47154DE455F}"/>
              </a:ext>
            </a:extLst>
          </p:cNvPr>
          <p:cNvPicPr>
            <a:picLocks noChangeAspect="1"/>
          </p:cNvPicPr>
          <p:nvPr/>
        </p:nvPicPr>
        <p:blipFill rotWithShape="1">
          <a:blip r:embed="rId2">
            <a:extLst>
              <a:ext uri="{28A0092B-C50C-407E-A947-70E740481C1C}">
                <a14:useLocalDpi xmlns:a14="http://schemas.microsoft.com/office/drawing/2010/main" val="0"/>
              </a:ext>
            </a:extLst>
          </a:blip>
          <a:srcRect r="37596"/>
          <a:stretch/>
        </p:blipFill>
        <p:spPr>
          <a:xfrm>
            <a:off x="6898872" y="1745796"/>
            <a:ext cx="5293128" cy="3927839"/>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8AA3D0E6-78F4-7106-FB59-558601CD0289}"/>
              </a:ext>
            </a:extLst>
          </p:cNvPr>
          <p:cNvPicPr>
            <a:picLocks noChangeAspect="1"/>
          </p:cNvPicPr>
          <p:nvPr/>
        </p:nvPicPr>
        <p:blipFill rotWithShape="1">
          <a:blip r:embed="rId3">
            <a:extLst>
              <a:ext uri="{28A0092B-C50C-407E-A947-70E740481C1C}">
                <a14:useLocalDpi xmlns:a14="http://schemas.microsoft.com/office/drawing/2010/main" val="0"/>
              </a:ext>
            </a:extLst>
          </a:blip>
          <a:srcRect r="23935" b="33800"/>
          <a:stretch/>
        </p:blipFill>
        <p:spPr>
          <a:xfrm>
            <a:off x="8643829" y="1897097"/>
            <a:ext cx="3548171" cy="3227354"/>
          </a:xfrm>
          <a:prstGeom prst="rect">
            <a:avLst/>
          </a:prstGeom>
        </p:spPr>
      </p:pic>
    </p:spTree>
    <p:extLst>
      <p:ext uri="{BB962C8B-B14F-4D97-AF65-F5344CB8AC3E}">
        <p14:creationId xmlns:p14="http://schemas.microsoft.com/office/powerpoint/2010/main" val="4193954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97195-8CCA-B60F-46BF-4B078E1A0B8A}"/>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75FDB980-C472-5DEE-7859-0C5219778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2E7DD1E-69CD-3510-F4F8-88BC1D7CD39E}"/>
              </a:ext>
            </a:extLst>
          </p:cNvPr>
          <p:cNvSpPr txBox="1"/>
          <p:nvPr/>
        </p:nvSpPr>
        <p:spPr>
          <a:xfrm>
            <a:off x="2024062" y="621244"/>
            <a:ext cx="8143876" cy="4555093"/>
          </a:xfrm>
          <a:prstGeom prst="rect">
            <a:avLst/>
          </a:prstGeom>
          <a:noFill/>
        </p:spPr>
        <p:txBody>
          <a:bodyPr wrap="square" rtlCol="0">
            <a:spAutoFit/>
          </a:bodyPr>
          <a:lstStyle/>
          <a:p>
            <a:r>
              <a:rPr lang="en-GB" sz="2400" b="1" dirty="0">
                <a:solidFill>
                  <a:srgbClr val="660099"/>
                </a:solidFill>
              </a:rPr>
              <a:t>Milestone message at 3 months</a:t>
            </a:r>
          </a:p>
          <a:p>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Hello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To mark our three-month milestone with </a:t>
            </a:r>
            <a:r>
              <a:rPr lang="en-GB" sz="1400" b="1" dirty="0">
                <a:solidFill>
                  <a:srgbClr val="666666"/>
                </a:solidFill>
                <a:latin typeface="+mj-lt"/>
              </a:rPr>
              <a:t>Clever Nelly</a:t>
            </a:r>
            <a:r>
              <a:rPr lang="en-GB" sz="1400" dirty="0">
                <a:solidFill>
                  <a:srgbClr val="666666"/>
                </a:solidFill>
                <a:latin typeface="+mj-lt"/>
              </a:rPr>
              <a:t>, we’d like to highlight the progress that we’ve made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Our top-ranking category is [</a:t>
            </a:r>
            <a:r>
              <a:rPr lang="en-GB" sz="1400" dirty="0">
                <a:solidFill>
                  <a:srgbClr val="660099"/>
                </a:solidFill>
                <a:latin typeface="+mj-lt"/>
              </a:rPr>
              <a:t>add detail</a:t>
            </a:r>
            <a:r>
              <a:rPr lang="en-GB" sz="1400" dirty="0">
                <a:solidFill>
                  <a:srgbClr val="666666"/>
                </a:solidFill>
                <a:latin typeface="+mj-lt"/>
              </a:rPr>
              <a:t>] with [</a:t>
            </a:r>
            <a:r>
              <a:rPr lang="en-GB" sz="1400" dirty="0">
                <a:solidFill>
                  <a:srgbClr val="660099"/>
                </a:solidFill>
                <a:latin typeface="+mj-lt"/>
              </a:rPr>
              <a:t>x%</a:t>
            </a:r>
            <a:r>
              <a:rPr lang="en-GB" sz="1400" dirty="0">
                <a:solidFill>
                  <a:srgbClr val="666666"/>
                </a:solidFill>
                <a:latin typeface="+mj-lt"/>
              </a:rPr>
              <a:t>] knowledge across the team and [</a:t>
            </a:r>
            <a:r>
              <a:rPr lang="en-GB" sz="1400" dirty="0">
                <a:solidFill>
                  <a:srgbClr val="660099"/>
                </a:solidFill>
                <a:latin typeface="+mj-lt"/>
              </a:rPr>
              <a:t>number</a:t>
            </a:r>
            <a:r>
              <a:rPr lang="en-GB" sz="1400" dirty="0">
                <a:solidFill>
                  <a:srgbClr val="666666"/>
                </a:solidFill>
                <a:latin typeface="+mj-lt"/>
              </a:rPr>
              <a:t>] questions answered correctly 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This is a brilliant accomplishment and will mean that we can benefit our customers by being more knowledgeable on [</a:t>
            </a:r>
            <a:r>
              <a:rPr lang="en-GB" sz="1400" dirty="0">
                <a:solidFill>
                  <a:srgbClr val="660099"/>
                </a:solidFill>
                <a:latin typeface="+mj-lt"/>
              </a:rPr>
              <a:t>products / processes / services</a:t>
            </a:r>
            <a:r>
              <a:rPr lang="en-GB" sz="1400" dirty="0">
                <a:solidFill>
                  <a:srgbClr val="666666"/>
                </a:solidFill>
                <a:latin typeface="+mj-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Currently, our lowest performing subject area is [</a:t>
            </a:r>
            <a:r>
              <a:rPr lang="en-GB" sz="1400" dirty="0">
                <a:solidFill>
                  <a:srgbClr val="660099"/>
                </a:solidFill>
                <a:latin typeface="+mj-lt"/>
              </a:rPr>
              <a:t>add detail</a:t>
            </a:r>
            <a:r>
              <a:rPr lang="en-GB" sz="1400" dirty="0">
                <a:solidFill>
                  <a:srgbClr val="666666"/>
                </a:solidFill>
                <a:latin typeface="+mj-lt"/>
              </a:rPr>
              <a:t>]. More information on this topic can be accessed [</a:t>
            </a:r>
            <a:r>
              <a:rPr lang="en-GB" sz="1400" dirty="0">
                <a:solidFill>
                  <a:srgbClr val="660099"/>
                </a:solidFill>
                <a:latin typeface="+mj-lt"/>
              </a:rPr>
              <a:t>add detail about where to find learning material</a:t>
            </a:r>
            <a:r>
              <a:rPr lang="en-GB" sz="1400" dirty="0">
                <a:solidFill>
                  <a:srgbClr val="666666"/>
                </a:solidFill>
                <a:latin typeface="+mj-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If you have any suggestions or feedback from the last three months, please let us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Many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a:t>
            </a:r>
            <a:r>
              <a:rPr kumimoji="0" lang="en-GB" sz="1400" b="0" i="0" u="none" strike="noStrike" kern="1200" cap="none" spc="0" normalizeH="0" baseline="0" noProof="0" dirty="0">
                <a:ln>
                  <a:noFill/>
                </a:ln>
                <a:solidFill>
                  <a:srgbClr val="660099"/>
                </a:solidFill>
                <a:effectLst/>
                <a:uLnTx/>
                <a:uFillTx/>
                <a:latin typeface="+mj-lt"/>
                <a:ea typeface="+mn-ea"/>
                <a:cs typeface="+mn-cs"/>
              </a:rPr>
              <a:t>Sign off</a:t>
            </a:r>
            <a:r>
              <a:rPr kumimoji="0" lang="en-GB" sz="1400" b="0" i="0" u="none" strike="noStrike" kern="1200" cap="none" spc="0" normalizeH="0" baseline="0" noProof="0" dirty="0">
                <a:ln>
                  <a:noFill/>
                </a:ln>
                <a:solidFill>
                  <a:srgbClr val="666666"/>
                </a:solidFill>
                <a:effectLst/>
                <a:uLnTx/>
                <a:uFillTx/>
                <a:latin typeface="+mj-lt"/>
                <a:ea typeface="+mn-ea"/>
                <a:cs typeface="+mn-cs"/>
              </a:rPr>
              <a:t>]</a:t>
            </a:r>
          </a:p>
        </p:txBody>
      </p:sp>
      <p:sp>
        <p:nvSpPr>
          <p:cNvPr id="6" name="TextBox 5">
            <a:extLst>
              <a:ext uri="{FF2B5EF4-FFF2-40B4-BE49-F238E27FC236}">
                <a16:creationId xmlns:a16="http://schemas.microsoft.com/office/drawing/2014/main" id="{E6BCAFE3-A3C2-35DC-6A0C-1757C90ECCB6}"/>
              </a:ext>
            </a:extLst>
          </p:cNvPr>
          <p:cNvSpPr txBox="1"/>
          <p:nvPr/>
        </p:nvSpPr>
        <p:spPr>
          <a:xfrm>
            <a:off x="6724650" y="621244"/>
            <a:ext cx="3443287" cy="307777"/>
          </a:xfrm>
          <a:prstGeom prst="rect">
            <a:avLst/>
          </a:prstGeom>
          <a:noFill/>
        </p:spPr>
        <p:txBody>
          <a:bodyPr wrap="square" rtlCol="0">
            <a:spAutoFit/>
          </a:bodyPr>
          <a:lstStyle/>
          <a:p>
            <a:pPr algn="r"/>
            <a:r>
              <a:rPr lang="en-GB" sz="1400" b="1">
                <a:solidFill>
                  <a:srgbClr val="660099"/>
                </a:solidFill>
              </a:rPr>
              <a:t>After your 90-day diagnostic assessment</a:t>
            </a:r>
          </a:p>
        </p:txBody>
      </p:sp>
    </p:spTree>
    <p:extLst>
      <p:ext uri="{BB962C8B-B14F-4D97-AF65-F5344CB8AC3E}">
        <p14:creationId xmlns:p14="http://schemas.microsoft.com/office/powerpoint/2010/main" val="2657117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35743-CC09-7304-8DB0-792275B1BAB7}"/>
              </a:ext>
            </a:extLst>
          </p:cNvPr>
          <p:cNvSpPr>
            <a:spLocks noGrp="1"/>
          </p:cNvSpPr>
          <p:nvPr>
            <p:ph type="title"/>
          </p:nvPr>
        </p:nvSpPr>
        <p:spPr>
          <a:xfrm>
            <a:off x="968625" y="826098"/>
            <a:ext cx="10273800" cy="1061763"/>
          </a:xfrm>
        </p:spPr>
        <p:txBody>
          <a:bodyPr/>
          <a:lstStyle/>
          <a:p>
            <a:r>
              <a:rPr kumimoji="0" lang="en-US" sz="3000" b="0" i="0" u="none" strike="noStrike" kern="1200" cap="none" spc="0" normalizeH="0" baseline="0" noProof="0" dirty="0">
                <a:ln>
                  <a:noFill/>
                </a:ln>
                <a:solidFill>
                  <a:srgbClr val="660099"/>
                </a:solidFill>
                <a:effectLst/>
                <a:uLnTx/>
                <a:uFillTx/>
                <a:latin typeface="Calibri Light" panose="020F0302020204030204"/>
                <a:ea typeface="+mj-ea"/>
                <a:cs typeface="+mj-cs"/>
              </a:rPr>
              <a:t>Your </a:t>
            </a:r>
            <a:r>
              <a:rPr lang="en-US" dirty="0"/>
              <a:t>communication </a:t>
            </a:r>
            <a:r>
              <a:rPr lang="en-US" b="0" dirty="0">
                <a:latin typeface="+mj-lt"/>
              </a:rPr>
              <a:t>strategy</a:t>
            </a:r>
          </a:p>
        </p:txBody>
      </p:sp>
      <p:sp>
        <p:nvSpPr>
          <p:cNvPr id="3" name="Content Placeholder 2">
            <a:extLst>
              <a:ext uri="{FF2B5EF4-FFF2-40B4-BE49-F238E27FC236}">
                <a16:creationId xmlns:a16="http://schemas.microsoft.com/office/drawing/2014/main" id="{C4636C1E-8F61-C874-3D80-B863E44F32FA}"/>
              </a:ext>
            </a:extLst>
          </p:cNvPr>
          <p:cNvSpPr>
            <a:spLocks noGrp="1"/>
          </p:cNvSpPr>
          <p:nvPr>
            <p:ph idx="1"/>
          </p:nvPr>
        </p:nvSpPr>
        <p:spPr>
          <a:xfrm>
            <a:off x="1359806" y="4186956"/>
            <a:ext cx="2335894" cy="919616"/>
          </a:xfrm>
        </p:spPr>
        <p:txBody>
          <a:bodyPr lIns="0" anchor="b" anchorCtr="0">
            <a:normAutofit/>
          </a:bodyPr>
          <a:lstStyle/>
          <a:p>
            <a:pPr>
              <a:lnSpc>
                <a:spcPct val="125000"/>
              </a:lnSpc>
            </a:pPr>
            <a:r>
              <a:rPr lang="en-GB" sz="1400" dirty="0">
                <a:ea typeface="Open Sans Semibold" panose="020B0606030504020204" pitchFamily="34" charset="0"/>
                <a:cs typeface="Open Sans Semibold" panose="020B0606030504020204" pitchFamily="34" charset="0"/>
              </a:rPr>
              <a:t>The message starts with your </a:t>
            </a:r>
            <a:r>
              <a:rPr lang="en-GB" sz="1400" b="1" dirty="0">
                <a:latin typeface="+mn-lt"/>
                <a:ea typeface="Open Sans Semibold" panose="020B0606030504020204" pitchFamily="34" charset="0"/>
                <a:cs typeface="Open Sans Semibold" panose="020B0606030504020204" pitchFamily="34" charset="0"/>
              </a:rPr>
              <a:t>Clever Nelly Champions</a:t>
            </a:r>
            <a:endParaRPr lang="en-GB" sz="1400" dirty="0">
              <a:latin typeface="+mn-lt"/>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98F76DDE-8F1A-A0D8-34FA-D7C7D428B37B}"/>
              </a:ext>
            </a:extLst>
          </p:cNvPr>
          <p:cNvSpPr>
            <a:spLocks noGrp="1"/>
          </p:cNvSpPr>
          <p:nvPr>
            <p:ph idx="10"/>
          </p:nvPr>
        </p:nvSpPr>
        <p:spPr>
          <a:xfrm>
            <a:off x="5016600" y="4186956"/>
            <a:ext cx="1803300" cy="919616"/>
          </a:xfrm>
        </p:spPr>
        <p:txBody>
          <a:bodyPr anchor="b" anchorCtr="0">
            <a:normAutofit/>
          </a:bodyPr>
          <a:lstStyle/>
          <a:p>
            <a:r>
              <a:rPr lang="en-GB" sz="1400" b="1" dirty="0">
                <a:latin typeface="+mn-lt"/>
                <a:ea typeface="Open Sans Semibold" panose="020B0606030504020204" pitchFamily="34" charset="0"/>
                <a:cs typeface="Open Sans Semibold" panose="020B0606030504020204" pitchFamily="34" charset="0"/>
              </a:rPr>
              <a:t>Active communication </a:t>
            </a:r>
            <a:r>
              <a:rPr lang="en-GB" sz="1400" dirty="0">
                <a:ea typeface="Open Sans Semibold" panose="020B0606030504020204" pitchFamily="34" charset="0"/>
                <a:cs typeface="Open Sans Semibold" panose="020B0606030504020204" pitchFamily="34" charset="0"/>
              </a:rPr>
              <a:t>is essential</a:t>
            </a:r>
            <a:endParaRPr lang="en-GB" sz="1400" dirty="0">
              <a:ea typeface="Open Sans Light" panose="020B0306030504020204" pitchFamily="34" charset="0"/>
              <a:cs typeface="Open Sans Light" panose="020B0306030504020204" pitchFamily="34" charset="0"/>
            </a:endParaRPr>
          </a:p>
        </p:txBody>
      </p:sp>
      <p:sp>
        <p:nvSpPr>
          <p:cNvPr id="5" name="Content Placeholder 4">
            <a:extLst>
              <a:ext uri="{FF2B5EF4-FFF2-40B4-BE49-F238E27FC236}">
                <a16:creationId xmlns:a16="http://schemas.microsoft.com/office/drawing/2014/main" id="{5728A4E1-996D-AFCA-E9E1-447F6E3B302F}"/>
              </a:ext>
            </a:extLst>
          </p:cNvPr>
          <p:cNvSpPr>
            <a:spLocks noGrp="1"/>
          </p:cNvSpPr>
          <p:nvPr>
            <p:ph idx="11"/>
          </p:nvPr>
        </p:nvSpPr>
        <p:spPr>
          <a:xfrm>
            <a:off x="8593329" y="4186956"/>
            <a:ext cx="2238865" cy="919616"/>
          </a:xfrm>
        </p:spPr>
        <p:txBody>
          <a:bodyPr tIns="0" rIns="0" bIns="0" anchor="b" anchorCtr="0">
            <a:normAutofit/>
          </a:bodyPr>
          <a:lstStyle/>
          <a:p>
            <a:r>
              <a:rPr lang="en-GB" sz="1400" dirty="0">
                <a:ea typeface="Open Sans Semibold" panose="020B0606030504020204" pitchFamily="34" charset="0"/>
                <a:cs typeface="Open Sans Semibold" panose="020B0606030504020204" pitchFamily="34" charset="0"/>
              </a:rPr>
              <a:t>Lead with your purpose statement and your </a:t>
            </a:r>
            <a:r>
              <a:rPr lang="en-GB" sz="1400" b="1" dirty="0">
                <a:latin typeface="+mn-lt"/>
                <a:ea typeface="Open Sans Semibold" panose="020B0606030504020204" pitchFamily="34" charset="0"/>
                <a:cs typeface="Open Sans Semibold" panose="020B0606030504020204" pitchFamily="34" charset="0"/>
              </a:rPr>
              <a:t>Compelling Story</a:t>
            </a:r>
            <a:endParaRPr lang="en-GB" sz="1400" b="1" dirty="0">
              <a:latin typeface="+mn-lt"/>
              <a:ea typeface="Open Sans Light" panose="020B0306030504020204" pitchFamily="34" charset="0"/>
              <a:cs typeface="Open Sans Light" panose="020B0306030504020204" pitchFamily="34" charset="0"/>
            </a:endParaRPr>
          </a:p>
        </p:txBody>
      </p:sp>
      <p:sp>
        <p:nvSpPr>
          <p:cNvPr id="9" name="Content Placeholder 2">
            <a:extLst>
              <a:ext uri="{FF2B5EF4-FFF2-40B4-BE49-F238E27FC236}">
                <a16:creationId xmlns:a16="http://schemas.microsoft.com/office/drawing/2014/main" id="{C6069BE6-5BBA-8C99-A3A8-B7D5ED9C39E9}"/>
              </a:ext>
            </a:extLst>
          </p:cNvPr>
          <p:cNvSpPr txBox="1">
            <a:spLocks/>
          </p:cNvSpPr>
          <p:nvPr/>
        </p:nvSpPr>
        <p:spPr>
          <a:xfrm>
            <a:off x="1080001" y="1655630"/>
            <a:ext cx="6425700" cy="723515"/>
          </a:xfrm>
          <a:prstGeom prst="rect">
            <a:avLst/>
          </a:prstGeom>
        </p:spPr>
        <p:txBody>
          <a:bodyPr vert="horz" lIns="0" tIns="45720" rIns="91440" bIns="45720" rtlCol="0" anchor="t"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kern="1200">
                <a:solidFill>
                  <a:schemeClr val="tx2"/>
                </a:solidFill>
                <a:latin typeface="+mj-lt"/>
                <a:ea typeface="+mn-ea"/>
                <a:cs typeface="+mn-cs"/>
              </a:defRPr>
            </a:lvl1pPr>
            <a:lvl2pPr marL="742950" indent="-285750" algn="l" defTabSz="914400" rtl="0" eaLnBrk="1" latinLnBrk="0" hangingPunct="1">
              <a:lnSpc>
                <a:spcPct val="125000"/>
              </a:lnSpc>
              <a:spcBef>
                <a:spcPts val="500"/>
              </a:spcBef>
              <a:buFont typeface="Arial" panose="020B0604020202020204" pitchFamily="34" charset="0"/>
              <a:buChar char="•"/>
              <a:defRPr sz="1400" kern="1200">
                <a:solidFill>
                  <a:schemeClr val="tx2"/>
                </a:solidFill>
                <a:latin typeface="+mj-lt"/>
                <a:ea typeface="+mn-ea"/>
                <a:cs typeface="+mn-cs"/>
              </a:defRPr>
            </a:lvl2pPr>
            <a:lvl3pPr marL="1200150" indent="-285750" algn="l" defTabSz="914400" rtl="0" eaLnBrk="1" latinLnBrk="0" hangingPunct="1">
              <a:lnSpc>
                <a:spcPct val="125000"/>
              </a:lnSpc>
              <a:spcBef>
                <a:spcPts val="500"/>
              </a:spcBef>
              <a:buFont typeface="Arial" panose="020B0604020202020204" pitchFamily="34" charset="0"/>
              <a:buChar char="•"/>
              <a:defRPr sz="1400" kern="1200">
                <a:solidFill>
                  <a:schemeClr val="tx2"/>
                </a:solidFill>
                <a:latin typeface="+mj-lt"/>
                <a:ea typeface="+mn-ea"/>
                <a:cs typeface="+mn-cs"/>
              </a:defRPr>
            </a:lvl3pPr>
            <a:lvl4pPr marL="1657350" indent="-285750" algn="l" defTabSz="914400" rtl="0" eaLnBrk="1" latinLnBrk="0" hangingPunct="1">
              <a:lnSpc>
                <a:spcPct val="125000"/>
              </a:lnSpc>
              <a:spcBef>
                <a:spcPts val="500"/>
              </a:spcBef>
              <a:buFont typeface="Arial" panose="020B0604020202020204" pitchFamily="34" charset="0"/>
              <a:buChar char="•"/>
              <a:defRPr sz="1400" kern="1200">
                <a:solidFill>
                  <a:schemeClr val="tx2"/>
                </a:solidFill>
                <a:latin typeface="+mj-lt"/>
                <a:ea typeface="+mn-ea"/>
                <a:cs typeface="+mn-cs"/>
              </a:defRPr>
            </a:lvl4pPr>
            <a:lvl5pPr marL="2114550" indent="-285750" algn="l" defTabSz="914400" rtl="0" eaLnBrk="1" latinLnBrk="0" hangingPunct="1">
              <a:lnSpc>
                <a:spcPct val="125000"/>
              </a:lnSpc>
              <a:spcBef>
                <a:spcPts val="500"/>
              </a:spcBef>
              <a:buFont typeface="Arial" panose="020B0604020202020204" pitchFamily="34" charset="0"/>
              <a:buChar char="•"/>
              <a:defRPr sz="1400" kern="1200">
                <a:solidFill>
                  <a:srgbClr val="1F213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GB" sz="1600" dirty="0"/>
              <a:t>When senior leaders use a consistent narrative around its ambition and goals, it can make the investment up to </a:t>
            </a:r>
            <a:r>
              <a:rPr lang="en-GB" sz="1600" b="1" dirty="0">
                <a:solidFill>
                  <a:schemeClr val="accent1"/>
                </a:solidFill>
                <a:latin typeface="+mn-lt"/>
              </a:rPr>
              <a:t>4x more likely to succeed</a:t>
            </a:r>
            <a:endParaRPr lang="en-GB" sz="1600" dirty="0"/>
          </a:p>
        </p:txBody>
      </p:sp>
      <p:pic>
        <p:nvPicPr>
          <p:cNvPr id="11" name="Graphic 10">
            <a:extLst>
              <a:ext uri="{FF2B5EF4-FFF2-40B4-BE49-F238E27FC236}">
                <a16:creationId xmlns:a16="http://schemas.microsoft.com/office/drawing/2014/main" id="{6103D535-C7D2-A0E8-0B65-4F4A2DC099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9806" y="2856433"/>
            <a:ext cx="457200" cy="457200"/>
          </a:xfrm>
          <a:prstGeom prst="rect">
            <a:avLst/>
          </a:prstGeom>
        </p:spPr>
      </p:pic>
      <p:pic>
        <p:nvPicPr>
          <p:cNvPr id="13" name="Graphic 12">
            <a:extLst>
              <a:ext uri="{FF2B5EF4-FFF2-40B4-BE49-F238E27FC236}">
                <a16:creationId xmlns:a16="http://schemas.microsoft.com/office/drawing/2014/main" id="{CABD2F2E-EC42-5ABB-0526-8B8239DB5C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64754" y="2856433"/>
            <a:ext cx="457200" cy="457200"/>
          </a:xfrm>
          <a:prstGeom prst="rect">
            <a:avLst/>
          </a:prstGeom>
        </p:spPr>
      </p:pic>
      <p:pic>
        <p:nvPicPr>
          <p:cNvPr id="15" name="Graphic 14">
            <a:extLst>
              <a:ext uri="{FF2B5EF4-FFF2-40B4-BE49-F238E27FC236}">
                <a16:creationId xmlns:a16="http://schemas.microsoft.com/office/drawing/2014/main" id="{18F1E359-B49E-A7A5-0DBB-F14B4F0C3B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6600" y="2856433"/>
            <a:ext cx="457200" cy="457200"/>
          </a:xfrm>
          <a:prstGeom prst="rect">
            <a:avLst/>
          </a:prstGeom>
        </p:spPr>
      </p:pic>
    </p:spTree>
    <p:extLst>
      <p:ext uri="{BB962C8B-B14F-4D97-AF65-F5344CB8AC3E}">
        <p14:creationId xmlns:p14="http://schemas.microsoft.com/office/powerpoint/2010/main" val="2886618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D2FC5-BA80-F308-6ED8-78580A33657D}"/>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D6ED0B0C-6C21-D1D2-141D-391E4B235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4098102-5BBC-6279-D5AD-6E7E634601F7}"/>
              </a:ext>
            </a:extLst>
          </p:cNvPr>
          <p:cNvSpPr txBox="1"/>
          <p:nvPr/>
        </p:nvSpPr>
        <p:spPr>
          <a:xfrm>
            <a:off x="2024062" y="621244"/>
            <a:ext cx="8143876" cy="3693319"/>
          </a:xfrm>
          <a:prstGeom prst="rect">
            <a:avLst/>
          </a:prstGeom>
          <a:noFill/>
        </p:spPr>
        <p:txBody>
          <a:bodyPr wrap="square" rtlCol="0">
            <a:spAutoFit/>
          </a:bodyPr>
          <a:lstStyle/>
          <a:p>
            <a:r>
              <a:rPr lang="en-GB" sz="2400" b="1" dirty="0">
                <a:solidFill>
                  <a:srgbClr val="660099"/>
                </a:solidFill>
              </a:rPr>
              <a:t>Milestone message at 6 months</a:t>
            </a:r>
          </a:p>
          <a:p>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Hello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Now that we’ve utilised </a:t>
            </a:r>
            <a:r>
              <a:rPr lang="en-GB" sz="1400" b="1" dirty="0">
                <a:solidFill>
                  <a:srgbClr val="666666"/>
                </a:solidFill>
                <a:latin typeface="+mj-lt"/>
              </a:rPr>
              <a:t>Clever Nelly </a:t>
            </a:r>
            <a:r>
              <a:rPr lang="en-GB" sz="1400" dirty="0">
                <a:solidFill>
                  <a:srgbClr val="666666"/>
                </a:solidFill>
                <a:latin typeface="+mj-lt"/>
              </a:rPr>
              <a:t>for the last six months, I wanted to take a moment to recognise some of the brilliant examples of engagement and performance within our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mj-lt"/>
              <a:ea typeface="+mn-ea"/>
              <a:cs typeface="+mn-cs"/>
            </a:endParaRPr>
          </a:p>
          <a:p>
            <a:pPr>
              <a:defRPr/>
            </a:pPr>
            <a:r>
              <a:rPr lang="en-GB" sz="1400" dirty="0">
                <a:solidFill>
                  <a:srgbClr val="666666"/>
                </a:solidFill>
                <a:latin typeface="+mj-lt"/>
              </a:rPr>
              <a:t>[</a:t>
            </a:r>
            <a:r>
              <a:rPr lang="en-GB" sz="1400" dirty="0">
                <a:solidFill>
                  <a:srgbClr val="660099"/>
                </a:solidFill>
                <a:latin typeface="+mj-lt"/>
              </a:rPr>
              <a:t>Include any recent success stories from your team’s engagement / knowledge scores – with permission</a:t>
            </a:r>
            <a:r>
              <a:rPr lang="en-GB" sz="1400" dirty="0">
                <a:solidFill>
                  <a:srgbClr val="666666"/>
                </a:solidFill>
                <a:latin typeface="+mj-lt"/>
              </a:rPr>
              <a:t>]</a:t>
            </a:r>
          </a:p>
          <a:p>
            <a:pPr>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We’re constantly looking at ways to get the most potential from Nelly’s learning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mj-lt"/>
              </a:rPr>
              <a:t>If you have any questions or topics that you feel would make a real impact with our business and customers, please contact [</a:t>
            </a:r>
            <a:r>
              <a:rPr lang="en-GB" sz="1400" dirty="0">
                <a:solidFill>
                  <a:srgbClr val="660099"/>
                </a:solidFill>
                <a:latin typeface="+mj-lt"/>
              </a:rPr>
              <a:t>add</a:t>
            </a:r>
            <a:r>
              <a:rPr lang="en-GB" sz="1400" dirty="0">
                <a:solidFill>
                  <a:srgbClr val="666666"/>
                </a:solidFill>
                <a:latin typeface="+mj-lt"/>
              </a:rPr>
              <a:t> </a:t>
            </a:r>
            <a:r>
              <a:rPr lang="en-GB" sz="1400" dirty="0">
                <a:solidFill>
                  <a:srgbClr val="660099"/>
                </a:solidFill>
                <a:latin typeface="+mj-lt"/>
              </a:rPr>
              <a:t>person</a:t>
            </a:r>
            <a:r>
              <a:rPr lang="en-GB" sz="1400" dirty="0">
                <a:solidFill>
                  <a:srgbClr val="666666"/>
                </a:solidFill>
                <a:latin typeface="+mj-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Many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mj-lt"/>
                <a:ea typeface="+mn-ea"/>
                <a:cs typeface="+mn-cs"/>
              </a:rPr>
              <a:t>[</a:t>
            </a:r>
            <a:r>
              <a:rPr kumimoji="0" lang="en-GB" sz="1400" b="0" i="0" u="none" strike="noStrike" kern="1200" cap="none" spc="0" normalizeH="0" baseline="0" noProof="0" dirty="0">
                <a:ln>
                  <a:noFill/>
                </a:ln>
                <a:solidFill>
                  <a:srgbClr val="660099"/>
                </a:solidFill>
                <a:effectLst/>
                <a:uLnTx/>
                <a:uFillTx/>
                <a:latin typeface="+mj-lt"/>
                <a:ea typeface="+mn-ea"/>
                <a:cs typeface="+mn-cs"/>
              </a:rPr>
              <a:t>Sign off</a:t>
            </a:r>
            <a:r>
              <a:rPr kumimoji="0" lang="en-GB" sz="1400" b="0" i="0" u="none" strike="noStrike" kern="1200" cap="none" spc="0" normalizeH="0" baseline="0" noProof="0" dirty="0">
                <a:ln>
                  <a:noFill/>
                </a:ln>
                <a:solidFill>
                  <a:srgbClr val="666666"/>
                </a:solidFill>
                <a:effectLst/>
                <a:uLnTx/>
                <a:uFillTx/>
                <a:latin typeface="+mj-lt"/>
                <a:ea typeface="+mn-ea"/>
                <a:cs typeface="+mn-cs"/>
              </a:rPr>
              <a:t>]</a:t>
            </a:r>
          </a:p>
        </p:txBody>
      </p:sp>
    </p:spTree>
    <p:extLst>
      <p:ext uri="{BB962C8B-B14F-4D97-AF65-F5344CB8AC3E}">
        <p14:creationId xmlns:p14="http://schemas.microsoft.com/office/powerpoint/2010/main" val="4127281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2BBB5-E95F-5F1C-C44B-87097B2B0BBC}"/>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4B4743C1-24F4-9135-BAA0-799CDFC19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867DE3E-D316-9C5D-0DEA-BD9153F73358}"/>
              </a:ext>
            </a:extLst>
          </p:cNvPr>
          <p:cNvSpPr txBox="1"/>
          <p:nvPr/>
        </p:nvSpPr>
        <p:spPr>
          <a:xfrm>
            <a:off x="2024061" y="621244"/>
            <a:ext cx="8143877" cy="3046988"/>
          </a:xfrm>
          <a:prstGeom prst="rect">
            <a:avLst/>
          </a:prstGeom>
          <a:noFill/>
        </p:spPr>
        <p:txBody>
          <a:bodyPr wrap="square" rtlCol="0">
            <a:spAutoFit/>
          </a:bodyPr>
          <a:lstStyle/>
          <a:p>
            <a:r>
              <a:rPr lang="en-GB" sz="2400" b="1" dirty="0">
                <a:solidFill>
                  <a:srgbClr val="660099"/>
                </a:solidFill>
              </a:rPr>
              <a:t>Milestone message at 9 months</a:t>
            </a:r>
          </a:p>
          <a:p>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Hello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666666"/>
                </a:solidFill>
                <a:latin typeface="Calibri Light" panose="020F0302020204030204" pitchFamily="34" charset="0"/>
              </a:rPr>
              <a:t>Clever Nelly </a:t>
            </a:r>
            <a:r>
              <a:rPr lang="en-GB" sz="1400" dirty="0">
                <a:solidFill>
                  <a:srgbClr val="666666"/>
                </a:solidFill>
                <a:latin typeface="Calibri Light" panose="020F0302020204030204" pitchFamily="34" charset="0"/>
              </a:rPr>
              <a:t>has now been part of our team for the last nine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Over that time, we’ve been able to make great strides towards our original objectives to [</a:t>
            </a:r>
            <a:r>
              <a:rPr lang="en-GB" sz="1400" dirty="0">
                <a:solidFill>
                  <a:srgbClr val="660099"/>
                </a:solidFill>
                <a:latin typeface="Calibri Light" panose="020F0302020204030204" pitchFamily="34" charset="0"/>
              </a:rPr>
              <a:t>include Compelling Story snippet</a:t>
            </a:r>
            <a:r>
              <a:rPr lang="en-GB" sz="1400" dirty="0">
                <a:solidFill>
                  <a:srgbClr val="666666"/>
                </a:solidFill>
                <a:latin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As a result of your time and hard work, our customers are getting the best levels of service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Many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a:t>
            </a:r>
            <a:r>
              <a:rPr kumimoji="0" lang="en-GB" sz="1400" b="0" i="0" u="none" strike="noStrike" kern="1200" cap="none" spc="0" normalizeH="0" baseline="0" noProof="0" dirty="0">
                <a:ln>
                  <a:noFill/>
                </a:ln>
                <a:solidFill>
                  <a:srgbClr val="660099"/>
                </a:solidFill>
                <a:effectLst/>
                <a:uLnTx/>
                <a:uFillTx/>
                <a:latin typeface="Calibri Light" panose="020F0302020204030204" pitchFamily="34" charset="0"/>
                <a:ea typeface="+mn-ea"/>
                <a:cs typeface="+mn-cs"/>
              </a:rPr>
              <a:t>Sign off</a:t>
            </a: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a:t>
            </a:r>
          </a:p>
        </p:txBody>
      </p:sp>
    </p:spTree>
    <p:extLst>
      <p:ext uri="{BB962C8B-B14F-4D97-AF65-F5344CB8AC3E}">
        <p14:creationId xmlns:p14="http://schemas.microsoft.com/office/powerpoint/2010/main" val="2826426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59D4C-6DAE-009E-5D27-C8F6BB03FC6A}"/>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A4535C77-4E72-BED8-3BEA-4103FB3C4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D91F429-D9C9-A189-E0BB-EE6CFE12BE1F}"/>
              </a:ext>
            </a:extLst>
          </p:cNvPr>
          <p:cNvSpPr txBox="1"/>
          <p:nvPr/>
        </p:nvSpPr>
        <p:spPr>
          <a:xfrm>
            <a:off x="2024061" y="621244"/>
            <a:ext cx="8143877" cy="5632311"/>
          </a:xfrm>
          <a:prstGeom prst="rect">
            <a:avLst/>
          </a:prstGeom>
          <a:noFill/>
        </p:spPr>
        <p:txBody>
          <a:bodyPr wrap="square" rtlCol="0">
            <a:spAutoFit/>
          </a:bodyPr>
          <a:lstStyle/>
          <a:p>
            <a:r>
              <a:rPr lang="en-GB" sz="2400" b="1" dirty="0">
                <a:solidFill>
                  <a:srgbClr val="660099"/>
                </a:solidFill>
              </a:rPr>
              <a:t>Celebrate knowledge improvement</a:t>
            </a:r>
          </a:p>
          <a:p>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Hello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Congratulations, we did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As a business, our knowledge score with </a:t>
            </a:r>
            <a:r>
              <a:rPr lang="en-GB" sz="1400" b="1" dirty="0">
                <a:solidFill>
                  <a:srgbClr val="666666"/>
                </a:solidFill>
                <a:latin typeface="Calibri Light" panose="020F0302020204030204" pitchFamily="34" charset="0"/>
              </a:rPr>
              <a:t>Clever Nelly </a:t>
            </a:r>
            <a:r>
              <a:rPr lang="en-GB" sz="1400" dirty="0">
                <a:solidFill>
                  <a:srgbClr val="666666"/>
                </a:solidFill>
                <a:latin typeface="Calibri Light" panose="020F0302020204030204" pitchFamily="34" charset="0"/>
              </a:rPr>
              <a:t>has reached over [</a:t>
            </a:r>
            <a:r>
              <a:rPr lang="en-GB" sz="1400" b="1" dirty="0">
                <a:solidFill>
                  <a:srgbClr val="660099"/>
                </a:solidFill>
                <a:latin typeface="Calibri Light" panose="020F0302020204030204" pitchFamily="34" charset="0"/>
              </a:rPr>
              <a:t>80%</a:t>
            </a:r>
            <a:r>
              <a:rPr lang="en-GB" sz="1400" dirty="0">
                <a:solidFill>
                  <a:srgbClr val="666666"/>
                </a:solidFill>
                <a:latin typeface="Calibri Light" panose="020F0302020204030204" pitchFamily="34" charset="0"/>
              </a:rPr>
              <a:t>], which is significantly higher than the average seen across other companies.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We could not have done this without your hard work and engagement – a huge thank you to everyone who has been actively contributing to our knowledge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a:t>
            </a:r>
            <a:r>
              <a:rPr lang="en-GB" sz="1400" dirty="0">
                <a:solidFill>
                  <a:srgbClr val="660099"/>
                </a:solidFill>
                <a:latin typeface="Calibri Light" panose="020F0302020204030204" pitchFamily="34" charset="0"/>
              </a:rPr>
              <a:t>Optional element – reinforce your Compelling Story / KPI objectives</a:t>
            </a:r>
            <a:r>
              <a:rPr lang="en-GB" sz="1400" dirty="0">
                <a:solidFill>
                  <a:srgbClr val="666666"/>
                </a:solidFill>
                <a:latin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The success of this project gives us a competitive edge in the market, allowing us to deliver on our customer expectations and company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Now that we’ve hit [</a:t>
            </a:r>
            <a:r>
              <a:rPr lang="en-GB" sz="1400" dirty="0">
                <a:solidFill>
                  <a:srgbClr val="660099"/>
                </a:solidFill>
                <a:latin typeface="Calibri Light" panose="020F0302020204030204" pitchFamily="34" charset="0"/>
              </a:rPr>
              <a:t>80%</a:t>
            </a:r>
            <a:r>
              <a:rPr lang="en-GB" sz="1400" dirty="0">
                <a:solidFill>
                  <a:srgbClr val="666666"/>
                </a:solidFill>
                <a:latin typeface="Calibri Light" panose="020F0302020204030204" pitchFamily="34" charset="0"/>
              </a:rPr>
              <a:t>], we’re moving onto the next stage of our journey with Nelly and will be introducing some scenario-based questions to further test and push ourselves.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Watch out for those in the next few weeks, and – as ever – let us know if you have any questions or ideas to put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Many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a:t>
            </a:r>
            <a:r>
              <a:rPr kumimoji="0" lang="en-GB" sz="1400" b="0" i="0" u="none" strike="noStrike" kern="1200" cap="none" spc="0" normalizeH="0" baseline="0" noProof="0" dirty="0">
                <a:ln>
                  <a:noFill/>
                </a:ln>
                <a:solidFill>
                  <a:srgbClr val="660099"/>
                </a:solidFill>
                <a:effectLst/>
                <a:uLnTx/>
                <a:uFillTx/>
                <a:latin typeface="Calibri Light" panose="020F0302020204030204" pitchFamily="34" charset="0"/>
                <a:ea typeface="+mn-ea"/>
                <a:cs typeface="+mn-cs"/>
              </a:rPr>
              <a:t>Sign off</a:t>
            </a: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a:t>
            </a:r>
          </a:p>
        </p:txBody>
      </p:sp>
    </p:spTree>
    <p:extLst>
      <p:ext uri="{BB962C8B-B14F-4D97-AF65-F5344CB8AC3E}">
        <p14:creationId xmlns:p14="http://schemas.microsoft.com/office/powerpoint/2010/main" val="2086311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E6550-AD98-9E01-4ACF-42178AECE54D}"/>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5DC4F5C3-D430-E7F1-9D65-8A00EDEDB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4B4EAEB-8D92-0442-C2E6-4B821E364EEE}"/>
              </a:ext>
            </a:extLst>
          </p:cNvPr>
          <p:cNvSpPr txBox="1"/>
          <p:nvPr/>
        </p:nvSpPr>
        <p:spPr>
          <a:xfrm>
            <a:off x="2024061" y="621244"/>
            <a:ext cx="8143877" cy="4339650"/>
          </a:xfrm>
          <a:prstGeom prst="rect">
            <a:avLst/>
          </a:prstGeom>
          <a:noFill/>
        </p:spPr>
        <p:txBody>
          <a:bodyPr wrap="square" rtlCol="0">
            <a:spAutoFit/>
          </a:bodyPr>
          <a:lstStyle/>
          <a:p>
            <a:r>
              <a:rPr lang="en-GB" sz="2400" b="1" dirty="0">
                <a:solidFill>
                  <a:srgbClr val="660099"/>
                </a:solidFill>
              </a:rPr>
              <a:t>Celebrate engagement improvement</a:t>
            </a:r>
          </a:p>
          <a:p>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Hello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On behalf of [</a:t>
            </a:r>
            <a:r>
              <a:rPr lang="en-GB" sz="1400" dirty="0">
                <a:solidFill>
                  <a:srgbClr val="660099"/>
                </a:solidFill>
                <a:latin typeface="Calibri Light" panose="020F0302020204030204" pitchFamily="34" charset="0"/>
              </a:rPr>
              <a:t>client / team name</a:t>
            </a:r>
            <a:r>
              <a:rPr lang="en-GB" sz="1400" dirty="0">
                <a:solidFill>
                  <a:srgbClr val="666666"/>
                </a:solidFill>
                <a:latin typeface="Calibri Light" panose="020F0302020204030204" pitchFamily="34" charset="0"/>
              </a:rPr>
              <a:t>], we would like to extend our appreciation for the amazing uptake we have seen in our </a:t>
            </a:r>
            <a:r>
              <a:rPr lang="en-GB" sz="1400" b="1" dirty="0">
                <a:solidFill>
                  <a:srgbClr val="666666"/>
                </a:solidFill>
                <a:latin typeface="Calibri Light" panose="020F0302020204030204" pitchFamily="34" charset="0"/>
              </a:rPr>
              <a:t>Clever Nelly </a:t>
            </a:r>
            <a:r>
              <a:rPr lang="en-GB" sz="1400" dirty="0">
                <a:solidFill>
                  <a:srgbClr val="666666"/>
                </a:solidFill>
                <a:latin typeface="Calibri Light" panose="020F0302020204030204" pitchFamily="34" charset="0"/>
              </a:rPr>
              <a:t>engagement score over the last [</a:t>
            </a:r>
            <a:r>
              <a:rPr lang="en-GB" sz="1400" dirty="0">
                <a:solidFill>
                  <a:srgbClr val="660099"/>
                </a:solidFill>
                <a:latin typeface="Calibri Light" panose="020F0302020204030204" pitchFamily="34" charset="0"/>
              </a:rPr>
              <a:t>month / week</a:t>
            </a:r>
            <a:r>
              <a:rPr lang="en-GB" sz="1400" dirty="0">
                <a:solidFill>
                  <a:srgbClr val="666666"/>
                </a:solidFill>
                <a:latin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We have now reached over [</a:t>
            </a:r>
            <a:r>
              <a:rPr lang="en-GB" sz="1400" b="1" dirty="0">
                <a:solidFill>
                  <a:srgbClr val="660099"/>
                </a:solidFill>
                <a:latin typeface="Calibri Light" panose="020F0302020204030204" pitchFamily="34" charset="0"/>
              </a:rPr>
              <a:t>80%</a:t>
            </a:r>
            <a:r>
              <a:rPr lang="en-GB" sz="1400" dirty="0">
                <a:solidFill>
                  <a:srgbClr val="666666"/>
                </a:solidFill>
                <a:latin typeface="Calibri Light" panose="020F0302020204030204" pitchFamily="34" charset="0"/>
              </a:rPr>
              <a:t>]</a:t>
            </a:r>
            <a:r>
              <a:rPr lang="en-GB" sz="1400" b="1" dirty="0">
                <a:solidFill>
                  <a:srgbClr val="666666"/>
                </a:solidFill>
                <a:latin typeface="Calibri Light" panose="020F0302020204030204" pitchFamily="34" charset="0"/>
              </a:rPr>
              <a:t> engagement</a:t>
            </a:r>
            <a:r>
              <a:rPr lang="en-GB" sz="1400" dirty="0">
                <a:solidFill>
                  <a:srgbClr val="666666"/>
                </a:solidFill>
                <a:latin typeface="Calibri Light" panose="020F0302020204030204" pitchFamily="34" charset="0"/>
              </a:rPr>
              <a:t>, on 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It has impressed the management team immensely to see such effort and enthusiasm for what we are trying to achieve across the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Despite having a busy schedule, it’s incredible to see that maintaining our knowledge remains a top priority and this will have a major impact to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Thank you once again for all the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Many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a:t>
            </a:r>
            <a:r>
              <a:rPr kumimoji="0" lang="en-GB" sz="1400" b="0" i="0" u="none" strike="noStrike" kern="1200" cap="none" spc="0" normalizeH="0" baseline="0" noProof="0" dirty="0">
                <a:ln>
                  <a:noFill/>
                </a:ln>
                <a:solidFill>
                  <a:srgbClr val="660099"/>
                </a:solidFill>
                <a:effectLst/>
                <a:uLnTx/>
                <a:uFillTx/>
                <a:latin typeface="Calibri Light" panose="020F0302020204030204" pitchFamily="34" charset="0"/>
                <a:ea typeface="+mn-ea"/>
                <a:cs typeface="+mn-cs"/>
              </a:rPr>
              <a:t>Sign off</a:t>
            </a: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a:t>
            </a:r>
          </a:p>
        </p:txBody>
      </p:sp>
    </p:spTree>
    <p:extLst>
      <p:ext uri="{BB962C8B-B14F-4D97-AF65-F5344CB8AC3E}">
        <p14:creationId xmlns:p14="http://schemas.microsoft.com/office/powerpoint/2010/main" val="1953400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A53C9-1D8B-A65C-7FE9-D566A362D3D7}"/>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23A2C919-0980-7074-1651-E26468DAD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09A48C9-B116-6A37-BBAB-112DA81B14CD}"/>
              </a:ext>
            </a:extLst>
          </p:cNvPr>
          <p:cNvSpPr txBox="1"/>
          <p:nvPr/>
        </p:nvSpPr>
        <p:spPr>
          <a:xfrm>
            <a:off x="2024061" y="621244"/>
            <a:ext cx="8143877" cy="4555093"/>
          </a:xfrm>
          <a:prstGeom prst="rect">
            <a:avLst/>
          </a:prstGeom>
          <a:noFill/>
        </p:spPr>
        <p:txBody>
          <a:bodyPr wrap="square" rtlCol="0">
            <a:spAutoFit/>
          </a:bodyPr>
          <a:lstStyle/>
          <a:p>
            <a:r>
              <a:rPr lang="en-GB" sz="2400" b="1" dirty="0">
                <a:solidFill>
                  <a:srgbClr val="660099"/>
                </a:solidFill>
              </a:rPr>
              <a:t>Introducing culture questions</a:t>
            </a:r>
          </a:p>
          <a:p>
            <a:endParaRPr lang="en-GB" sz="1400" dirty="0">
              <a:latin typeface="Calibri Light" panose="020F0302020204030204" pitchFamily="34" charset="0"/>
            </a:endParaRPr>
          </a:p>
          <a:p>
            <a:r>
              <a:rPr lang="en-GB" sz="1400" dirty="0">
                <a:solidFill>
                  <a:srgbClr val="666666"/>
                </a:solidFill>
                <a:latin typeface="Calibri Light" panose="020F0302020204030204" pitchFamily="34" charset="0"/>
              </a:rPr>
              <a:t>Hello team,</a:t>
            </a:r>
          </a:p>
          <a:p>
            <a:endParaRPr lang="en-GB" sz="1400" dirty="0">
              <a:solidFill>
                <a:srgbClr val="666666"/>
              </a:solidFill>
              <a:latin typeface="Calibri Light" panose="020F0302020204030204" pitchFamily="34" charset="0"/>
            </a:endParaRPr>
          </a:p>
          <a:p>
            <a:r>
              <a:rPr lang="en-GB" sz="1400" dirty="0">
                <a:solidFill>
                  <a:srgbClr val="666666"/>
                </a:solidFill>
                <a:latin typeface="Calibri Light" panose="020F0302020204030204" pitchFamily="34" charset="0"/>
              </a:rPr>
              <a:t>Over the next few weeks, you will begin to notice some additional questions within </a:t>
            </a:r>
            <a:r>
              <a:rPr lang="en-GB" sz="1400" b="1" dirty="0">
                <a:solidFill>
                  <a:srgbClr val="666666"/>
                </a:solidFill>
                <a:latin typeface="Calibri Light" panose="020F0302020204030204" pitchFamily="34" charset="0"/>
              </a:rPr>
              <a:t>Clever Nelly</a:t>
            </a:r>
            <a:r>
              <a:rPr lang="en-GB" sz="1400" dirty="0">
                <a:solidFill>
                  <a:srgbClr val="666666"/>
                </a:solidFill>
                <a:latin typeface="Calibri Light" panose="020F0302020204030204" pitchFamily="34" charset="0"/>
              </a:rPr>
              <a:t>, focused on your workplace fulfilment and wellbeing.</a:t>
            </a:r>
          </a:p>
          <a:p>
            <a:endParaRPr lang="en-GB" sz="1400" dirty="0">
              <a:solidFill>
                <a:srgbClr val="666666"/>
              </a:solidFill>
              <a:latin typeface="Calibri Light" panose="020F0302020204030204" pitchFamily="34" charset="0"/>
            </a:endParaRPr>
          </a:p>
          <a:p>
            <a:r>
              <a:rPr lang="en-GB" sz="1400" dirty="0">
                <a:solidFill>
                  <a:srgbClr val="666666"/>
                </a:solidFill>
                <a:latin typeface="Calibri Light" panose="020F0302020204030204" pitchFamily="34" charset="0"/>
              </a:rPr>
              <a:t>To help us gauge a better picture of our culture at [</a:t>
            </a:r>
            <a:r>
              <a:rPr lang="en-GB" sz="1400" dirty="0">
                <a:solidFill>
                  <a:srgbClr val="660099"/>
                </a:solidFill>
                <a:latin typeface="Calibri Light" panose="020F0302020204030204" pitchFamily="34" charset="0"/>
              </a:rPr>
              <a:t>client name</a:t>
            </a:r>
            <a:r>
              <a:rPr lang="en-GB" sz="1400" dirty="0">
                <a:solidFill>
                  <a:srgbClr val="666666"/>
                </a:solidFill>
                <a:latin typeface="Calibri Light" panose="020F0302020204030204" pitchFamily="34" charset="0"/>
              </a:rPr>
              <a:t>], it’s really important to us that you answer these honestly, so that we can see where we are excelling and where we still need to make improvements.</a:t>
            </a:r>
          </a:p>
          <a:p>
            <a:endParaRPr lang="en-GB" sz="1400" dirty="0">
              <a:solidFill>
                <a:srgbClr val="666666"/>
              </a:solidFill>
              <a:latin typeface="Calibri Light" panose="020F0302020204030204" pitchFamily="34" charset="0"/>
            </a:endParaRPr>
          </a:p>
          <a:p>
            <a:r>
              <a:rPr lang="en-GB" sz="1400" dirty="0">
                <a:solidFill>
                  <a:srgbClr val="666666"/>
                </a:solidFill>
                <a:latin typeface="Calibri Light" panose="020F0302020204030204" pitchFamily="34" charset="0"/>
              </a:rPr>
              <a:t>We take pride in hiring and working with brilliant people; participating in these culture questions will ensure that we are able to make our culture as inclusive, forward-thinking and attractive as possible for the benefit of everyone who works here.</a:t>
            </a:r>
          </a:p>
          <a:p>
            <a:endParaRPr lang="en-GB" sz="1400" dirty="0">
              <a:solidFill>
                <a:srgbClr val="666666"/>
              </a:solidFill>
              <a:latin typeface="Calibri Light" panose="020F0302020204030204" pitchFamily="34" charset="0"/>
            </a:endParaRPr>
          </a:p>
          <a:p>
            <a:r>
              <a:rPr lang="en-GB" sz="1400" dirty="0">
                <a:solidFill>
                  <a:srgbClr val="666666"/>
                </a:solidFill>
                <a:latin typeface="Calibri Light" panose="020F0302020204030204" pitchFamily="34" charset="0"/>
              </a:rPr>
              <a:t>This series will be going live from [</a:t>
            </a:r>
            <a:r>
              <a:rPr lang="en-GB" sz="1400" dirty="0">
                <a:solidFill>
                  <a:srgbClr val="660099"/>
                </a:solidFill>
                <a:latin typeface="Calibri Light" panose="020F0302020204030204" pitchFamily="34" charset="0"/>
              </a:rPr>
              <a:t>date</a:t>
            </a:r>
            <a:r>
              <a:rPr lang="en-GB" sz="1400" dirty="0">
                <a:solidFill>
                  <a:srgbClr val="666666"/>
                </a:solidFill>
                <a:latin typeface="Calibri Light" panose="020F0302020204030204" pitchFamily="34" charset="0"/>
              </a:rPr>
              <a:t>] and [</a:t>
            </a:r>
            <a:r>
              <a:rPr lang="en-GB" sz="1400" dirty="0">
                <a:solidFill>
                  <a:srgbClr val="660099"/>
                </a:solidFill>
                <a:latin typeface="Calibri Light" panose="020F0302020204030204" pitchFamily="34" charset="0"/>
              </a:rPr>
              <a:t>running continuously / ending on date</a:t>
            </a:r>
            <a:r>
              <a:rPr lang="en-GB" sz="1400" dirty="0">
                <a:solidFill>
                  <a:srgbClr val="666666"/>
                </a:solidFill>
                <a:latin typeface="Calibri Light" panose="020F0302020204030204" pitchFamily="34" charset="0"/>
              </a:rPr>
              <a:t>].</a:t>
            </a:r>
          </a:p>
          <a:p>
            <a:endParaRPr lang="en-GB" sz="1400" dirty="0">
              <a:solidFill>
                <a:srgbClr val="666666"/>
              </a:solidFill>
              <a:latin typeface="Calibri Light" panose="020F0302020204030204" pitchFamily="34" charset="0"/>
            </a:endParaRPr>
          </a:p>
          <a:p>
            <a:r>
              <a:rPr lang="en-GB" sz="1400" dirty="0">
                <a:solidFill>
                  <a:srgbClr val="666666"/>
                </a:solidFill>
                <a:latin typeface="Calibri Light" panose="020F0302020204030204" pitchFamily="34" charset="0"/>
              </a:rPr>
              <a:t>Should you have any questions or comments, please speak to [</a:t>
            </a:r>
            <a:r>
              <a:rPr lang="en-GB" sz="1400" dirty="0">
                <a:solidFill>
                  <a:srgbClr val="660099"/>
                </a:solidFill>
                <a:latin typeface="Calibri Light" panose="020F0302020204030204" pitchFamily="34" charset="0"/>
              </a:rPr>
              <a:t>add</a:t>
            </a:r>
            <a:r>
              <a:rPr lang="en-GB" sz="1400" dirty="0">
                <a:solidFill>
                  <a:srgbClr val="666666"/>
                </a:solidFill>
                <a:latin typeface="Calibri Light" panose="020F0302020204030204" pitchFamily="34" charset="0"/>
              </a:rPr>
              <a:t> </a:t>
            </a:r>
            <a:r>
              <a:rPr lang="en-GB" sz="1400" dirty="0">
                <a:solidFill>
                  <a:srgbClr val="660099"/>
                </a:solidFill>
                <a:latin typeface="Calibri Light" panose="020F0302020204030204" pitchFamily="34" charset="0"/>
              </a:rPr>
              <a:t>person</a:t>
            </a:r>
            <a:r>
              <a:rPr lang="en-GB" sz="1400" dirty="0">
                <a:solidFill>
                  <a:srgbClr val="666666"/>
                </a:solidFill>
                <a:latin typeface="Calibri Light" panose="020F0302020204030204" pitchFamily="34" charset="0"/>
              </a:rPr>
              <a:t>].</a:t>
            </a:r>
          </a:p>
          <a:p>
            <a:endParaRPr lang="en-GB" sz="1400" dirty="0">
              <a:solidFill>
                <a:srgbClr val="666666"/>
              </a:solidFill>
              <a:latin typeface="Calibri Light" panose="020F0302020204030204" pitchFamily="34" charset="0"/>
            </a:endParaRPr>
          </a:p>
          <a:p>
            <a:r>
              <a:rPr lang="en-GB" sz="1400" dirty="0">
                <a:solidFill>
                  <a:srgbClr val="666666"/>
                </a:solidFill>
                <a:latin typeface="Calibri Light" panose="020F0302020204030204" pitchFamily="34" charset="0"/>
              </a:rPr>
              <a:t>Many thanks,</a:t>
            </a:r>
          </a:p>
          <a:p>
            <a:r>
              <a:rPr lang="en-GB" sz="1400" dirty="0">
                <a:solidFill>
                  <a:srgbClr val="666666"/>
                </a:solidFill>
                <a:latin typeface="Calibri Light" panose="020F0302020204030204" pitchFamily="34" charset="0"/>
              </a:rPr>
              <a:t>[</a:t>
            </a:r>
            <a:r>
              <a:rPr lang="en-GB" sz="1400" dirty="0">
                <a:solidFill>
                  <a:srgbClr val="660099"/>
                </a:solidFill>
                <a:latin typeface="Calibri Light" panose="020F0302020204030204" pitchFamily="34" charset="0"/>
              </a:rPr>
              <a:t>Sign off</a:t>
            </a:r>
            <a:r>
              <a:rPr lang="en-GB" sz="1400" dirty="0">
                <a:solidFill>
                  <a:srgbClr val="666666"/>
                </a:solidFill>
                <a:latin typeface="Calibri Light" panose="020F0302020204030204" pitchFamily="34" charset="0"/>
              </a:rPr>
              <a:t>]</a:t>
            </a:r>
          </a:p>
        </p:txBody>
      </p:sp>
    </p:spTree>
    <p:extLst>
      <p:ext uri="{BB962C8B-B14F-4D97-AF65-F5344CB8AC3E}">
        <p14:creationId xmlns:p14="http://schemas.microsoft.com/office/powerpoint/2010/main" val="2645591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3FC8A-DB55-C630-ADB3-6794FA67DD4D}"/>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4B5EBA41-A5AE-3009-8A63-8987CD8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AD243F6-DF94-8DA1-E7B3-D916D8D14A35}"/>
              </a:ext>
            </a:extLst>
          </p:cNvPr>
          <p:cNvSpPr txBox="1"/>
          <p:nvPr/>
        </p:nvSpPr>
        <p:spPr>
          <a:xfrm>
            <a:off x="2024061" y="621244"/>
            <a:ext cx="8143877" cy="3908762"/>
          </a:xfrm>
          <a:prstGeom prst="rect">
            <a:avLst/>
          </a:prstGeom>
          <a:noFill/>
        </p:spPr>
        <p:txBody>
          <a:bodyPr wrap="square" rtlCol="0">
            <a:spAutoFit/>
          </a:bodyPr>
          <a:lstStyle/>
          <a:p>
            <a:r>
              <a:rPr lang="en-GB" sz="2400" b="1" dirty="0">
                <a:solidFill>
                  <a:srgbClr val="660099"/>
                </a:solidFill>
              </a:rPr>
              <a:t>Focus groups with your Account Director</a:t>
            </a:r>
          </a:p>
          <a:p>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Hello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As we’ve been working with Elephants Don’t Forget for over [</a:t>
            </a:r>
            <a:r>
              <a:rPr lang="en-GB" sz="1400" dirty="0">
                <a:solidFill>
                  <a:srgbClr val="660099"/>
                </a:solidFill>
                <a:latin typeface="Calibri Light" panose="020F0302020204030204" pitchFamily="34" charset="0"/>
              </a:rPr>
              <a:t>time period</a:t>
            </a:r>
            <a:r>
              <a:rPr lang="en-GB" sz="1400" dirty="0">
                <a:solidFill>
                  <a:srgbClr val="666666"/>
                </a:solidFill>
                <a:latin typeface="Calibri Light" panose="020F0302020204030204" pitchFamily="34" charset="0"/>
              </a:rPr>
              <a:t>] now, we’d like to find out how you are finding </a:t>
            </a:r>
            <a:r>
              <a:rPr lang="en-GB" sz="1400" b="1" dirty="0">
                <a:solidFill>
                  <a:srgbClr val="666666"/>
                </a:solidFill>
                <a:latin typeface="Calibri Light" panose="020F0302020204030204" pitchFamily="34" charset="0"/>
              </a:rPr>
              <a:t>Clever Nelly </a:t>
            </a:r>
            <a:r>
              <a:rPr lang="en-GB" sz="1400" dirty="0">
                <a:solidFill>
                  <a:srgbClr val="666666"/>
                </a:solidFill>
                <a:latin typeface="Calibri Light" panose="020F0302020204030204" pitchFamily="34" charset="0"/>
              </a:rPr>
              <a:t>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Our dedicated Account Director – [</a:t>
            </a:r>
            <a:r>
              <a:rPr lang="en-GB" sz="1400" dirty="0">
                <a:solidFill>
                  <a:srgbClr val="660099"/>
                </a:solidFill>
                <a:latin typeface="Calibri Light" panose="020F0302020204030204" pitchFamily="34" charset="0"/>
              </a:rPr>
              <a:t>name</a:t>
            </a:r>
            <a:r>
              <a:rPr lang="en-GB" sz="1400" dirty="0">
                <a:solidFill>
                  <a:srgbClr val="666666"/>
                </a:solidFill>
                <a:latin typeface="Calibri Light" panose="020F0302020204030204" pitchFamily="34" charset="0"/>
              </a:rPr>
              <a:t>] – will be running a focus group to see where we’re currently benefiting from Nelly as a team and where we could stand to gain further improvements.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The next session will take place on [</a:t>
            </a:r>
            <a:r>
              <a:rPr lang="en-GB" sz="1400" dirty="0">
                <a:solidFill>
                  <a:srgbClr val="660099"/>
                </a:solidFill>
                <a:latin typeface="Calibri Light" panose="020F0302020204030204" pitchFamily="34" charset="0"/>
              </a:rPr>
              <a:t>date</a:t>
            </a:r>
            <a:r>
              <a:rPr lang="en-GB" sz="1400" dirty="0">
                <a:solidFill>
                  <a:srgbClr val="666666"/>
                </a:solidFill>
                <a:latin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If you’d like to put yourself forward to participate and voice any of your feedback and ideas, please contact [</a:t>
            </a:r>
            <a:r>
              <a:rPr lang="en-GB" sz="1400" dirty="0">
                <a:solidFill>
                  <a:srgbClr val="660099"/>
                </a:solidFill>
                <a:latin typeface="Calibri Light" panose="020F0302020204030204" pitchFamily="34" charset="0"/>
              </a:rPr>
              <a:t>add</a:t>
            </a:r>
            <a:r>
              <a:rPr lang="en-GB" sz="1400" dirty="0">
                <a:solidFill>
                  <a:srgbClr val="666666"/>
                </a:solidFill>
                <a:latin typeface="Calibri Light" panose="020F0302020204030204" pitchFamily="34" charset="0"/>
              </a:rPr>
              <a:t> </a:t>
            </a:r>
            <a:r>
              <a:rPr lang="en-GB" sz="1400" dirty="0">
                <a:solidFill>
                  <a:srgbClr val="660099"/>
                </a:solidFill>
                <a:latin typeface="Calibri Light" panose="020F0302020204030204" pitchFamily="34" charset="0"/>
              </a:rPr>
              <a:t>person</a:t>
            </a:r>
            <a:r>
              <a:rPr lang="en-GB" sz="1400" dirty="0">
                <a:solidFill>
                  <a:srgbClr val="666666"/>
                </a:solidFill>
                <a:latin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Many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a:t>
            </a:r>
            <a:r>
              <a:rPr kumimoji="0" lang="en-GB" sz="1400" b="0" i="0" u="none" strike="noStrike" kern="1200" cap="none" spc="0" normalizeH="0" baseline="0" noProof="0" dirty="0">
                <a:ln>
                  <a:noFill/>
                </a:ln>
                <a:solidFill>
                  <a:srgbClr val="660099"/>
                </a:solidFill>
                <a:effectLst/>
                <a:uLnTx/>
                <a:uFillTx/>
                <a:latin typeface="Calibri Light" panose="020F0302020204030204" pitchFamily="34" charset="0"/>
                <a:ea typeface="+mn-ea"/>
                <a:cs typeface="+mn-cs"/>
              </a:rPr>
              <a:t>Sign off</a:t>
            </a: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a:t>
            </a:r>
          </a:p>
        </p:txBody>
      </p:sp>
    </p:spTree>
    <p:extLst>
      <p:ext uri="{BB962C8B-B14F-4D97-AF65-F5344CB8AC3E}">
        <p14:creationId xmlns:p14="http://schemas.microsoft.com/office/powerpoint/2010/main" val="3504170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BE2E7-6A6D-A0EA-5632-F92BA323D4F3}"/>
            </a:ext>
          </a:extLst>
        </p:cNvPr>
        <p:cNvGrpSpPr/>
        <p:nvPr/>
      </p:nvGrpSpPr>
      <p:grpSpPr>
        <a:xfrm>
          <a:off x="0" y="0"/>
          <a:ext cx="0" cy="0"/>
          <a:chOff x="0" y="0"/>
          <a:chExt cx="0" cy="0"/>
        </a:xfrm>
      </p:grpSpPr>
      <p:pic>
        <p:nvPicPr>
          <p:cNvPr id="2" name="Picture 1" descr="A picture containing white, screenshot, design&#10;&#10;Description automatically generated">
            <a:extLst>
              <a:ext uri="{FF2B5EF4-FFF2-40B4-BE49-F238E27FC236}">
                <a16:creationId xmlns:a16="http://schemas.microsoft.com/office/drawing/2014/main" id="{6F2E76AC-74F3-B5C7-C59E-703573A9E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C5EBCE6-8A2C-1459-F815-F34B8FCE40C1}"/>
              </a:ext>
            </a:extLst>
          </p:cNvPr>
          <p:cNvSpPr txBox="1"/>
          <p:nvPr/>
        </p:nvSpPr>
        <p:spPr>
          <a:xfrm>
            <a:off x="2024061" y="621244"/>
            <a:ext cx="8143877" cy="4124206"/>
          </a:xfrm>
          <a:prstGeom prst="rect">
            <a:avLst/>
          </a:prstGeom>
          <a:noFill/>
        </p:spPr>
        <p:txBody>
          <a:bodyPr wrap="square" rtlCol="0">
            <a:spAutoFit/>
          </a:bodyPr>
          <a:lstStyle/>
          <a:p>
            <a:r>
              <a:rPr lang="en-GB" sz="2400" b="1" dirty="0">
                <a:solidFill>
                  <a:srgbClr val="660099"/>
                </a:solidFill>
              </a:rPr>
              <a:t>Feedback request</a:t>
            </a:r>
          </a:p>
          <a:p>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Hello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So that we can continue to support you, we would like to encourage participation in a feedback survey relating to our knowledge retention platform, </a:t>
            </a:r>
            <a:r>
              <a:rPr lang="en-GB" sz="1400" b="1" dirty="0">
                <a:solidFill>
                  <a:srgbClr val="666666"/>
                </a:solidFill>
                <a:latin typeface="Calibri Light" panose="020F0302020204030204" pitchFamily="34" charset="0"/>
              </a:rPr>
              <a:t>Clever Nelly</a:t>
            </a:r>
            <a:r>
              <a:rPr lang="en-GB" sz="1400" dirty="0">
                <a:solidFill>
                  <a:srgbClr val="666666"/>
                </a:solidFill>
                <a:latin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Whilst this is an optional request, your feedback is instrumental in helping us better understand where we can support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This should take approximately [</a:t>
            </a:r>
            <a:r>
              <a:rPr lang="en-GB" sz="1400" dirty="0">
                <a:solidFill>
                  <a:srgbClr val="660099"/>
                </a:solidFill>
                <a:latin typeface="Calibri Light" panose="020F0302020204030204" pitchFamily="34" charset="0"/>
              </a:rPr>
              <a:t>number</a:t>
            </a:r>
            <a:r>
              <a:rPr lang="en-GB" sz="1400" dirty="0">
                <a:solidFill>
                  <a:srgbClr val="666666"/>
                </a:solidFill>
                <a:latin typeface="Calibri Light" panose="020F0302020204030204" pitchFamily="34" charset="0"/>
              </a:rPr>
              <a:t>] minutes and all comments will be treated in confidence.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Please ensure that you have completed this by [</a:t>
            </a:r>
            <a:r>
              <a:rPr lang="en-GB" sz="1400" dirty="0">
                <a:solidFill>
                  <a:srgbClr val="660099"/>
                </a:solidFill>
                <a:latin typeface="Calibri Light" panose="020F0302020204030204" pitchFamily="34" charset="0"/>
              </a:rPr>
              <a:t>date</a:t>
            </a:r>
            <a:r>
              <a:rPr lang="en-GB" sz="1400" dirty="0">
                <a:solidFill>
                  <a:srgbClr val="666666"/>
                </a:solidFill>
                <a:latin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666666"/>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666666"/>
                </a:solidFill>
                <a:latin typeface="Calibri Light" panose="020F0302020204030204" pitchFamily="34" charset="0"/>
              </a:rPr>
              <a:t>We appreciate your participation.</a:t>
            </a:r>
            <a:endPar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Many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a:t>
            </a:r>
            <a:r>
              <a:rPr kumimoji="0" lang="en-GB" sz="1400" b="0" i="0" u="none" strike="noStrike" kern="1200" cap="none" spc="0" normalizeH="0" baseline="0" noProof="0" dirty="0">
                <a:ln>
                  <a:noFill/>
                </a:ln>
                <a:solidFill>
                  <a:srgbClr val="660099"/>
                </a:solidFill>
                <a:effectLst/>
                <a:uLnTx/>
                <a:uFillTx/>
                <a:latin typeface="Calibri Light" panose="020F0302020204030204" pitchFamily="34" charset="0"/>
                <a:ea typeface="+mn-ea"/>
                <a:cs typeface="+mn-cs"/>
              </a:rPr>
              <a:t>Sign off</a:t>
            </a:r>
            <a:r>
              <a:rPr kumimoji="0" lang="en-GB"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mn-cs"/>
              </a:rPr>
              <a:t>]</a:t>
            </a:r>
          </a:p>
        </p:txBody>
      </p:sp>
    </p:spTree>
    <p:extLst>
      <p:ext uri="{BB962C8B-B14F-4D97-AF65-F5344CB8AC3E}">
        <p14:creationId xmlns:p14="http://schemas.microsoft.com/office/powerpoint/2010/main" val="1422610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3BD1-BDE5-452F-2268-F8721F3D4AC9}"/>
              </a:ext>
            </a:extLst>
          </p:cNvPr>
          <p:cNvSpPr>
            <a:spLocks noGrp="1"/>
          </p:cNvSpPr>
          <p:nvPr>
            <p:ph type="title"/>
          </p:nvPr>
        </p:nvSpPr>
        <p:spPr>
          <a:xfrm>
            <a:off x="644401" y="1459638"/>
            <a:ext cx="8492974" cy="845042"/>
          </a:xfrm>
        </p:spPr>
        <p:txBody>
          <a:bodyPr/>
          <a:lstStyle/>
          <a:p>
            <a:r>
              <a:rPr lang="en-GB" b="0" dirty="0">
                <a:latin typeface="+mj-lt"/>
              </a:rPr>
              <a:t>Critical tips to </a:t>
            </a:r>
            <a:r>
              <a:rPr lang="en-GB" dirty="0"/>
              <a:t>Creating Buy-in</a:t>
            </a:r>
          </a:p>
        </p:txBody>
      </p:sp>
      <p:sp>
        <p:nvSpPr>
          <p:cNvPr id="3" name="Text Placeholder 2">
            <a:extLst>
              <a:ext uri="{FF2B5EF4-FFF2-40B4-BE49-F238E27FC236}">
                <a16:creationId xmlns:a16="http://schemas.microsoft.com/office/drawing/2014/main" id="{C9B12B2A-6AED-1C66-3914-DA0E583B287A}"/>
              </a:ext>
            </a:extLst>
          </p:cNvPr>
          <p:cNvSpPr>
            <a:spLocks noGrp="1"/>
          </p:cNvSpPr>
          <p:nvPr>
            <p:ph type="body" sz="quarter" idx="10"/>
          </p:nvPr>
        </p:nvSpPr>
        <p:spPr>
          <a:xfrm>
            <a:off x="842915" y="2949023"/>
            <a:ext cx="1143345" cy="754614"/>
          </a:xfrm>
        </p:spPr>
        <p:txBody>
          <a:bodyPr>
            <a:noAutofit/>
          </a:bodyPr>
          <a:lstStyle/>
          <a:p>
            <a:r>
              <a:rPr lang="en-GB" sz="3200" dirty="0"/>
              <a:t>1</a:t>
            </a:r>
          </a:p>
        </p:txBody>
      </p:sp>
      <p:sp>
        <p:nvSpPr>
          <p:cNvPr id="4" name="Text Placeholder 3">
            <a:extLst>
              <a:ext uri="{FF2B5EF4-FFF2-40B4-BE49-F238E27FC236}">
                <a16:creationId xmlns:a16="http://schemas.microsoft.com/office/drawing/2014/main" id="{3447533F-2610-1FF3-045B-EB256DF14E6B}"/>
              </a:ext>
            </a:extLst>
          </p:cNvPr>
          <p:cNvSpPr>
            <a:spLocks noGrp="1"/>
          </p:cNvSpPr>
          <p:nvPr>
            <p:ph type="body" sz="quarter" idx="15"/>
          </p:nvPr>
        </p:nvSpPr>
        <p:spPr>
          <a:xfrm>
            <a:off x="842915" y="3703638"/>
            <a:ext cx="1650516" cy="1104944"/>
          </a:xfrm>
        </p:spPr>
        <p:txBody>
          <a:bodyPr>
            <a:normAutofit/>
          </a:bodyPr>
          <a:lstStyle/>
          <a:p>
            <a:r>
              <a:rPr lang="en-GB" sz="1300" dirty="0"/>
              <a:t>Adopt </a:t>
            </a:r>
            <a:r>
              <a:rPr lang="en-GB" sz="1300" b="1" dirty="0">
                <a:latin typeface="+mn-lt"/>
              </a:rPr>
              <a:t>continuous delivery </a:t>
            </a:r>
            <a:r>
              <a:rPr lang="en-GB" sz="1300" dirty="0"/>
              <a:t>in your communications</a:t>
            </a:r>
          </a:p>
        </p:txBody>
      </p:sp>
      <p:sp>
        <p:nvSpPr>
          <p:cNvPr id="5" name="Text Placeholder 4">
            <a:extLst>
              <a:ext uri="{FF2B5EF4-FFF2-40B4-BE49-F238E27FC236}">
                <a16:creationId xmlns:a16="http://schemas.microsoft.com/office/drawing/2014/main" id="{439F5118-FB84-91CC-8B8C-E2296590B635}"/>
              </a:ext>
            </a:extLst>
          </p:cNvPr>
          <p:cNvSpPr>
            <a:spLocks noGrp="1"/>
          </p:cNvSpPr>
          <p:nvPr>
            <p:ph type="body" sz="quarter" idx="16"/>
          </p:nvPr>
        </p:nvSpPr>
        <p:spPr>
          <a:xfrm>
            <a:off x="3002328" y="2949023"/>
            <a:ext cx="1143345" cy="754614"/>
          </a:xfrm>
        </p:spPr>
        <p:txBody>
          <a:bodyPr>
            <a:noAutofit/>
          </a:bodyPr>
          <a:lstStyle/>
          <a:p>
            <a:r>
              <a:rPr lang="en-GB" sz="3200" dirty="0"/>
              <a:t>2</a:t>
            </a:r>
          </a:p>
        </p:txBody>
      </p:sp>
      <p:sp>
        <p:nvSpPr>
          <p:cNvPr id="6" name="Text Placeholder 5">
            <a:extLst>
              <a:ext uri="{FF2B5EF4-FFF2-40B4-BE49-F238E27FC236}">
                <a16:creationId xmlns:a16="http://schemas.microsoft.com/office/drawing/2014/main" id="{3E3422C4-307D-8A75-0278-9D1C8575EE2A}"/>
              </a:ext>
            </a:extLst>
          </p:cNvPr>
          <p:cNvSpPr>
            <a:spLocks noGrp="1"/>
          </p:cNvSpPr>
          <p:nvPr>
            <p:ph type="body" sz="quarter" idx="17"/>
          </p:nvPr>
        </p:nvSpPr>
        <p:spPr>
          <a:xfrm>
            <a:off x="3002328" y="3703638"/>
            <a:ext cx="1650516" cy="1104944"/>
          </a:xfrm>
        </p:spPr>
        <p:txBody>
          <a:bodyPr>
            <a:noAutofit/>
          </a:bodyPr>
          <a:lstStyle/>
          <a:p>
            <a:r>
              <a:rPr lang="en-GB" sz="1300" b="1" dirty="0">
                <a:latin typeface="+mn-lt"/>
              </a:rPr>
              <a:t>Pre-emptively</a:t>
            </a:r>
            <a:r>
              <a:rPr lang="en-GB" sz="1300" dirty="0"/>
              <a:t> address any questions or concerns</a:t>
            </a:r>
          </a:p>
        </p:txBody>
      </p:sp>
      <p:sp>
        <p:nvSpPr>
          <p:cNvPr id="7" name="Text Placeholder 6">
            <a:extLst>
              <a:ext uri="{FF2B5EF4-FFF2-40B4-BE49-F238E27FC236}">
                <a16:creationId xmlns:a16="http://schemas.microsoft.com/office/drawing/2014/main" id="{6C8394A8-F742-FBB6-0120-5308D57B08CE}"/>
              </a:ext>
            </a:extLst>
          </p:cNvPr>
          <p:cNvSpPr>
            <a:spLocks noGrp="1"/>
          </p:cNvSpPr>
          <p:nvPr>
            <p:ph type="body" sz="quarter" idx="18"/>
          </p:nvPr>
        </p:nvSpPr>
        <p:spPr>
          <a:xfrm>
            <a:off x="5223747" y="2949023"/>
            <a:ext cx="1143345" cy="754614"/>
          </a:xfrm>
        </p:spPr>
        <p:txBody>
          <a:bodyPr>
            <a:noAutofit/>
          </a:bodyPr>
          <a:lstStyle/>
          <a:p>
            <a:r>
              <a:rPr lang="en-GB" sz="3200" dirty="0"/>
              <a:t>3</a:t>
            </a:r>
          </a:p>
        </p:txBody>
      </p:sp>
      <p:sp>
        <p:nvSpPr>
          <p:cNvPr id="8" name="Text Placeholder 7">
            <a:extLst>
              <a:ext uri="{FF2B5EF4-FFF2-40B4-BE49-F238E27FC236}">
                <a16:creationId xmlns:a16="http://schemas.microsoft.com/office/drawing/2014/main" id="{77A44E4D-5F06-6B51-325D-57904AE0B7B5}"/>
              </a:ext>
            </a:extLst>
          </p:cNvPr>
          <p:cNvSpPr>
            <a:spLocks noGrp="1"/>
          </p:cNvSpPr>
          <p:nvPr>
            <p:ph type="body" sz="quarter" idx="19"/>
          </p:nvPr>
        </p:nvSpPr>
        <p:spPr>
          <a:xfrm>
            <a:off x="5223747" y="3703638"/>
            <a:ext cx="1650516" cy="1104944"/>
          </a:xfrm>
        </p:spPr>
        <p:txBody>
          <a:bodyPr>
            <a:noAutofit/>
          </a:bodyPr>
          <a:lstStyle/>
          <a:p>
            <a:r>
              <a:rPr lang="en-GB" sz="1300" dirty="0"/>
              <a:t>Cascade your </a:t>
            </a:r>
            <a:r>
              <a:rPr lang="en-GB" sz="1300" b="1" dirty="0">
                <a:latin typeface="+mn-lt"/>
              </a:rPr>
              <a:t>Compelling Story</a:t>
            </a:r>
          </a:p>
        </p:txBody>
      </p:sp>
      <p:sp>
        <p:nvSpPr>
          <p:cNvPr id="9" name="Text Placeholder 8">
            <a:extLst>
              <a:ext uri="{FF2B5EF4-FFF2-40B4-BE49-F238E27FC236}">
                <a16:creationId xmlns:a16="http://schemas.microsoft.com/office/drawing/2014/main" id="{A5137305-0477-7E6D-EAFB-983F9132AAE3}"/>
              </a:ext>
            </a:extLst>
          </p:cNvPr>
          <p:cNvSpPr>
            <a:spLocks noGrp="1"/>
          </p:cNvSpPr>
          <p:nvPr>
            <p:ph type="body" sz="quarter" idx="20"/>
          </p:nvPr>
        </p:nvSpPr>
        <p:spPr>
          <a:xfrm>
            <a:off x="7396569" y="2949023"/>
            <a:ext cx="1143345" cy="754614"/>
          </a:xfrm>
        </p:spPr>
        <p:txBody>
          <a:bodyPr>
            <a:noAutofit/>
          </a:bodyPr>
          <a:lstStyle/>
          <a:p>
            <a:r>
              <a:rPr lang="en-GB" sz="3200" dirty="0"/>
              <a:t>4</a:t>
            </a:r>
          </a:p>
        </p:txBody>
      </p:sp>
      <p:sp>
        <p:nvSpPr>
          <p:cNvPr id="10" name="Text Placeholder 9">
            <a:extLst>
              <a:ext uri="{FF2B5EF4-FFF2-40B4-BE49-F238E27FC236}">
                <a16:creationId xmlns:a16="http://schemas.microsoft.com/office/drawing/2014/main" id="{5BDA95D6-4EE1-86BD-E415-B10F80BF1DDB}"/>
              </a:ext>
            </a:extLst>
          </p:cNvPr>
          <p:cNvSpPr>
            <a:spLocks noGrp="1"/>
          </p:cNvSpPr>
          <p:nvPr>
            <p:ph type="body" sz="quarter" idx="21"/>
          </p:nvPr>
        </p:nvSpPr>
        <p:spPr>
          <a:xfrm>
            <a:off x="7396568" y="3703638"/>
            <a:ext cx="1793103" cy="1104944"/>
          </a:xfrm>
        </p:spPr>
        <p:txBody>
          <a:bodyPr>
            <a:noAutofit/>
          </a:bodyPr>
          <a:lstStyle/>
          <a:p>
            <a:r>
              <a:rPr lang="en-GB" sz="1300" dirty="0"/>
              <a:t>Employ a </a:t>
            </a:r>
            <a:r>
              <a:rPr lang="en-GB" sz="1300" b="1" dirty="0">
                <a:latin typeface="+mn-lt"/>
              </a:rPr>
              <a:t>multi-media </a:t>
            </a:r>
            <a:r>
              <a:rPr lang="en-GB" sz="1300" dirty="0"/>
              <a:t>strategy</a:t>
            </a:r>
          </a:p>
        </p:txBody>
      </p:sp>
      <p:sp>
        <p:nvSpPr>
          <p:cNvPr id="11" name="Text Placeholder 10">
            <a:extLst>
              <a:ext uri="{FF2B5EF4-FFF2-40B4-BE49-F238E27FC236}">
                <a16:creationId xmlns:a16="http://schemas.microsoft.com/office/drawing/2014/main" id="{473A0E52-A4DF-C2AD-1A5F-0E473A7FC730}"/>
              </a:ext>
            </a:extLst>
          </p:cNvPr>
          <p:cNvSpPr>
            <a:spLocks noGrp="1"/>
          </p:cNvSpPr>
          <p:nvPr>
            <p:ph type="body" sz="quarter" idx="22"/>
          </p:nvPr>
        </p:nvSpPr>
        <p:spPr>
          <a:xfrm>
            <a:off x="9571037" y="2949023"/>
            <a:ext cx="1143345" cy="754614"/>
          </a:xfrm>
        </p:spPr>
        <p:txBody>
          <a:bodyPr>
            <a:noAutofit/>
          </a:bodyPr>
          <a:lstStyle/>
          <a:p>
            <a:r>
              <a:rPr lang="en-GB" sz="3200" dirty="0"/>
              <a:t>5</a:t>
            </a:r>
          </a:p>
        </p:txBody>
      </p:sp>
      <p:sp>
        <p:nvSpPr>
          <p:cNvPr id="12" name="Text Placeholder 11">
            <a:extLst>
              <a:ext uri="{FF2B5EF4-FFF2-40B4-BE49-F238E27FC236}">
                <a16:creationId xmlns:a16="http://schemas.microsoft.com/office/drawing/2014/main" id="{23E3BDD6-A160-1314-485B-F55BDA9AFD35}"/>
              </a:ext>
            </a:extLst>
          </p:cNvPr>
          <p:cNvSpPr>
            <a:spLocks noGrp="1"/>
          </p:cNvSpPr>
          <p:nvPr>
            <p:ph type="body" sz="quarter" idx="23"/>
          </p:nvPr>
        </p:nvSpPr>
        <p:spPr>
          <a:xfrm>
            <a:off x="9571037" y="3703638"/>
            <a:ext cx="1650516" cy="1104944"/>
          </a:xfrm>
        </p:spPr>
        <p:txBody>
          <a:bodyPr>
            <a:noAutofit/>
          </a:bodyPr>
          <a:lstStyle/>
          <a:p>
            <a:r>
              <a:rPr lang="en-GB" sz="1300" b="1" dirty="0">
                <a:latin typeface="+mn-lt"/>
              </a:rPr>
              <a:t>Involve everyone</a:t>
            </a:r>
            <a:r>
              <a:rPr lang="en-GB" sz="1300" dirty="0"/>
              <a:t> in the process</a:t>
            </a:r>
          </a:p>
        </p:txBody>
      </p:sp>
    </p:spTree>
    <p:extLst>
      <p:ext uri="{BB962C8B-B14F-4D97-AF65-F5344CB8AC3E}">
        <p14:creationId xmlns:p14="http://schemas.microsoft.com/office/powerpoint/2010/main" val="1341088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E0323-9A3E-FA3C-C4DE-4B6E3C464912}"/>
              </a:ext>
            </a:extLst>
          </p:cNvPr>
          <p:cNvSpPr>
            <a:spLocks noGrp="1"/>
          </p:cNvSpPr>
          <p:nvPr>
            <p:ph type="title"/>
          </p:nvPr>
        </p:nvSpPr>
        <p:spPr>
          <a:xfrm>
            <a:off x="1439998" y="2700251"/>
            <a:ext cx="10515600" cy="1325563"/>
          </a:xfrm>
        </p:spPr>
        <p:txBody>
          <a:bodyPr>
            <a:normAutofit fontScale="90000"/>
          </a:bodyPr>
          <a:lstStyle/>
          <a:p>
            <a:pPr lvl="0">
              <a:spcBef>
                <a:spcPts val="0"/>
              </a:spcBef>
              <a:defRPr/>
            </a:pPr>
            <a:r>
              <a:rPr lang="en-GB" sz="3200" dirty="0">
                <a:ea typeface="Open Sans Semibold" panose="020B0606030504020204" pitchFamily="34" charset="0"/>
                <a:cs typeface="Open Sans Semibold" panose="020B0606030504020204" pitchFamily="34" charset="0"/>
              </a:rPr>
              <a:t>Thank you </a:t>
            </a:r>
            <a:r>
              <a:rPr lang="en-GB" sz="3200" b="0" dirty="0">
                <a:latin typeface="+mj-lt"/>
                <a:ea typeface="Open Sans Light" panose="020B0306030504020204" pitchFamily="34" charset="0"/>
                <a:cs typeface="Open Sans Light" panose="020B0306030504020204" pitchFamily="34" charset="0"/>
              </a:rPr>
              <a:t>for your time. </a:t>
            </a:r>
            <a:br>
              <a:rPr lang="en-GB" sz="3200" b="0" dirty="0">
                <a:latin typeface="+mj-lt"/>
                <a:ea typeface="Open Sans Light" panose="020B0306030504020204" pitchFamily="34" charset="0"/>
                <a:cs typeface="Open Sans Light" panose="020B0306030504020204" pitchFamily="34" charset="0"/>
              </a:rPr>
            </a:br>
            <a:r>
              <a:rPr lang="en-GB" sz="3200" b="0" dirty="0">
                <a:latin typeface="+mj-lt"/>
                <a:ea typeface="Open Sans Light" panose="020B0306030504020204" pitchFamily="34" charset="0"/>
                <a:cs typeface="Open Sans Light" panose="020B0306030504020204" pitchFamily="34" charset="0"/>
              </a:rPr>
              <a:t>Any questions?</a:t>
            </a:r>
            <a:br>
              <a:rPr lang="en-GB" sz="3200" dirty="0">
                <a:ea typeface="Open Sans Light" panose="020B0306030504020204" pitchFamily="34" charset="0"/>
                <a:cs typeface="Open Sans Light" panose="020B0306030504020204" pitchFamily="34" charset="0"/>
              </a:rPr>
            </a:br>
            <a:endParaRPr lang="en-US" dirty="0"/>
          </a:p>
        </p:txBody>
      </p:sp>
      <p:sp>
        <p:nvSpPr>
          <p:cNvPr id="3" name="Text Placeholder 2">
            <a:extLst>
              <a:ext uri="{FF2B5EF4-FFF2-40B4-BE49-F238E27FC236}">
                <a16:creationId xmlns:a16="http://schemas.microsoft.com/office/drawing/2014/main" id="{50C185AD-DCC4-C5D8-BEC4-9ED1B969A9FB}"/>
              </a:ext>
            </a:extLst>
          </p:cNvPr>
          <p:cNvSpPr>
            <a:spLocks noGrp="1"/>
          </p:cNvSpPr>
          <p:nvPr>
            <p:ph type="body" sz="quarter" idx="10"/>
          </p:nvPr>
        </p:nvSpPr>
        <p:spPr>
          <a:xfrm>
            <a:off x="1439863" y="4216113"/>
            <a:ext cx="6597650" cy="1638300"/>
          </a:xfrm>
        </p:spPr>
        <p:txBody>
          <a:bodyPr/>
          <a:lstStyle/>
          <a:p>
            <a:pPr marL="285750" lvl="0" indent="-285750">
              <a:lnSpc>
                <a:spcPct val="125000"/>
              </a:lnSpc>
              <a:spcBef>
                <a:spcPts val="0"/>
              </a:spcBef>
              <a:defRPr/>
            </a:pPr>
            <a:r>
              <a:rPr lang="en-GB" dirty="0">
                <a:ea typeface="Open Sans Light" panose="020B0306030504020204" pitchFamily="34" charset="0"/>
                <a:cs typeface="Open Sans Light" panose="020B0306030504020204" pitchFamily="34" charset="0"/>
              </a:rPr>
              <a:t>ISO 27001 accredited organisation.</a:t>
            </a:r>
          </a:p>
          <a:p>
            <a:pPr marL="285750" lvl="0" indent="-285750">
              <a:lnSpc>
                <a:spcPct val="125000"/>
              </a:lnSpc>
              <a:spcBef>
                <a:spcPts val="0"/>
              </a:spcBef>
              <a:defRPr/>
            </a:pPr>
            <a:r>
              <a:rPr lang="en-GB" dirty="0">
                <a:ea typeface="Open Sans Light" panose="020B0306030504020204" pitchFamily="34" charset="0"/>
                <a:cs typeface="Open Sans Light" panose="020B0306030504020204" pitchFamily="34" charset="0"/>
              </a:rPr>
              <a:t>We financially underwrite the performance of our AI.</a:t>
            </a:r>
          </a:p>
          <a:p>
            <a:pPr marL="285750" lvl="0" indent="-285750">
              <a:lnSpc>
                <a:spcPct val="125000"/>
              </a:lnSpc>
              <a:spcBef>
                <a:spcPts val="0"/>
              </a:spcBef>
              <a:defRPr/>
            </a:pPr>
            <a:r>
              <a:rPr lang="en-GB" dirty="0">
                <a:ea typeface="Open Sans Light" panose="020B0306030504020204" pitchFamily="34" charset="0"/>
                <a:cs typeface="Open Sans Light" panose="020B0306030504020204" pitchFamily="34" charset="0"/>
              </a:rPr>
              <a:t>Tried &amp; tested deployment process: it works every single </a:t>
            </a:r>
            <a:r>
              <a:rPr lang="en-GB" dirty="0">
                <a:solidFill>
                  <a:schemeClr val="bg2"/>
                </a:solidFill>
                <a:ea typeface="Open Sans Light" panose="020B0306030504020204" pitchFamily="34" charset="0"/>
                <a:cs typeface="Open Sans Light" panose="020B0306030504020204" pitchFamily="34" charset="0"/>
              </a:rPr>
              <a:t>time</a:t>
            </a:r>
            <a:endParaRPr lang="en-US" dirty="0"/>
          </a:p>
        </p:txBody>
      </p:sp>
    </p:spTree>
    <p:extLst>
      <p:ext uri="{BB962C8B-B14F-4D97-AF65-F5344CB8AC3E}">
        <p14:creationId xmlns:p14="http://schemas.microsoft.com/office/powerpoint/2010/main" val="2549097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C31539A-4CC0-2190-BED3-849380D32489}"/>
              </a:ext>
            </a:extLst>
          </p:cNvPr>
          <p:cNvSpPr/>
          <p:nvPr/>
        </p:nvSpPr>
        <p:spPr>
          <a:xfrm>
            <a:off x="0" y="5507864"/>
            <a:ext cx="12192000" cy="13501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46593439-D726-C804-A044-0C7F014D4269}"/>
              </a:ext>
            </a:extLst>
          </p:cNvPr>
          <p:cNvSpPr/>
          <p:nvPr/>
        </p:nvSpPr>
        <p:spPr>
          <a:xfrm>
            <a:off x="809626" y="4809679"/>
            <a:ext cx="1797927" cy="1350134"/>
          </a:xfrm>
          <a:prstGeom prst="rect">
            <a:avLst/>
          </a:prstGeom>
          <a:solidFill>
            <a:schemeClr val="bg1"/>
          </a:solidFill>
          <a:ln>
            <a:noFill/>
          </a:ln>
          <a:effectLst>
            <a:outerShdw blurRad="419100" dist="1397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FB420116-8ECF-182E-5516-4FC6563ADA44}"/>
              </a:ext>
            </a:extLst>
          </p:cNvPr>
          <p:cNvGrpSpPr/>
          <p:nvPr/>
        </p:nvGrpSpPr>
        <p:grpSpPr>
          <a:xfrm>
            <a:off x="809626" y="1907662"/>
            <a:ext cx="10543304" cy="1571856"/>
            <a:chOff x="809626" y="1907662"/>
            <a:chExt cx="10543304" cy="1571856"/>
          </a:xfrm>
        </p:grpSpPr>
        <p:sp>
          <p:nvSpPr>
            <p:cNvPr id="18" name="Rectangle 17">
              <a:extLst>
                <a:ext uri="{FF2B5EF4-FFF2-40B4-BE49-F238E27FC236}">
                  <a16:creationId xmlns:a16="http://schemas.microsoft.com/office/drawing/2014/main" id="{DC7DA678-D583-3830-475E-D7431E6497E0}"/>
                </a:ext>
              </a:extLst>
            </p:cNvPr>
            <p:cNvSpPr/>
            <p:nvPr/>
          </p:nvSpPr>
          <p:spPr>
            <a:xfrm>
              <a:off x="809626" y="2129384"/>
              <a:ext cx="10543304" cy="1350134"/>
            </a:xfrm>
            <a:prstGeom prst="rect">
              <a:avLst/>
            </a:prstGeom>
            <a:solidFill>
              <a:schemeClr val="bg1"/>
            </a:solidFill>
            <a:ln>
              <a:noFill/>
            </a:ln>
            <a:effectLst>
              <a:outerShdw blurRad="419100" dist="1397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erson riding on the back of a bicycle&#10;&#10;Description automatically generated">
              <a:extLst>
                <a:ext uri="{FF2B5EF4-FFF2-40B4-BE49-F238E27FC236}">
                  <a16:creationId xmlns:a16="http://schemas.microsoft.com/office/drawing/2014/main" id="{4D22F11B-469C-1066-8C98-4BD710FB4E5E}"/>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7810" t="367"/>
            <a:stretch>
              <a:fillRect/>
            </a:stretch>
          </p:blipFill>
          <p:spPr>
            <a:xfrm>
              <a:off x="1176290" y="2129383"/>
              <a:ext cx="2167358" cy="1350134"/>
            </a:xfrm>
            <a:prstGeom prst="rect">
              <a:avLst/>
            </a:prstGeom>
            <a:ln>
              <a:noFill/>
            </a:ln>
          </p:spPr>
        </p:pic>
        <p:sp>
          <p:nvSpPr>
            <p:cNvPr id="20" name="TextBox 19">
              <a:extLst>
                <a:ext uri="{FF2B5EF4-FFF2-40B4-BE49-F238E27FC236}">
                  <a16:creationId xmlns:a16="http://schemas.microsoft.com/office/drawing/2014/main" id="{DFBAD44D-6BD8-9523-D16D-B5A5C2096A68}"/>
                </a:ext>
              </a:extLst>
            </p:cNvPr>
            <p:cNvSpPr txBox="1"/>
            <p:nvPr/>
          </p:nvSpPr>
          <p:spPr>
            <a:xfrm>
              <a:off x="3420922" y="2230419"/>
              <a:ext cx="7865387" cy="1169551"/>
            </a:xfrm>
            <a:prstGeom prst="rect">
              <a:avLst/>
            </a:prstGeom>
            <a:noFill/>
          </p:spPr>
          <p:txBody>
            <a:bodyPr wrap="square" lIns="108000" rIns="18000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1" u="none" strike="noStrike" kern="1200" cap="none" spc="0" normalizeH="0" baseline="0" noProof="0" dirty="0">
                  <a:ln>
                    <a:noFill/>
                  </a:ln>
                  <a:solidFill>
                    <a:srgbClr val="1F2030"/>
                  </a:solidFill>
                  <a:effectLst/>
                  <a:uLnTx/>
                  <a:uFillTx/>
                  <a:latin typeface="Calibri Light" panose="020F0302020204030204"/>
                  <a:ea typeface="+mn-ea"/>
                  <a:cs typeface="+mn-cs"/>
                </a:rPr>
                <a:t>We know that consumers are increasingly apprehensive when it comes to online risks. We want to equip you with the knowledge to instil confidence, helping our customers follow basic but necessary practices when using online apps and tools.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1" u="none" strike="noStrike" kern="1200" cap="none" spc="0" normalizeH="0" baseline="0" noProof="0" dirty="0">
                  <a:ln>
                    <a:noFill/>
                  </a:ln>
                  <a:solidFill>
                    <a:srgbClr val="1F2030"/>
                  </a:solidFill>
                  <a:effectLst/>
                  <a:uLnTx/>
                  <a:uFillTx/>
                  <a:latin typeface="Calibri Light" panose="020F0302020204030204"/>
                  <a:ea typeface="+mn-ea"/>
                  <a:cs typeface="+mn-cs"/>
                </a:rPr>
                <a:t>Clever Nelly is </a:t>
              </a:r>
              <a:r>
                <a:rPr kumimoji="0" lang="en-GB" sz="1200" b="1" i="1" u="none" strike="noStrike" kern="1200" cap="none" spc="0" normalizeH="0" baseline="0" noProof="0" dirty="0">
                  <a:ln>
                    <a:noFill/>
                  </a:ln>
                  <a:solidFill>
                    <a:srgbClr val="1F2030"/>
                  </a:solidFill>
                  <a:effectLst/>
                  <a:uLnTx/>
                  <a:uFillTx/>
                  <a:ea typeface="+mn-ea"/>
                  <a:cs typeface="+mn-cs"/>
                </a:rPr>
                <a:t>NOT</a:t>
              </a:r>
              <a:r>
                <a:rPr kumimoji="0" lang="en-GB" sz="1200" b="0" i="1" u="none" strike="noStrike" kern="1200" cap="none" spc="0" normalizeH="0" baseline="0" noProof="0" dirty="0">
                  <a:ln>
                    <a:noFill/>
                  </a:ln>
                  <a:solidFill>
                    <a:srgbClr val="1F2030"/>
                  </a:solidFill>
                  <a:effectLst/>
                  <a:uLnTx/>
                  <a:uFillTx/>
                  <a:latin typeface="Calibri Light" panose="020F0302020204030204"/>
                  <a:ea typeface="+mn-ea"/>
                  <a:cs typeface="+mn-cs"/>
                </a:rPr>
                <a:t> a testing or quizzing tool.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1" u="none" strike="noStrike" kern="1200" cap="none" spc="0" normalizeH="0" baseline="0" noProof="0" dirty="0">
                  <a:ln>
                    <a:noFill/>
                  </a:ln>
                  <a:solidFill>
                    <a:srgbClr val="1F2030"/>
                  </a:solidFill>
                  <a:effectLst/>
                  <a:uLnTx/>
                  <a:uFillTx/>
                  <a:latin typeface="Calibri Light" panose="020F0302020204030204"/>
                  <a:ea typeface="+mn-ea"/>
                  <a:cs typeface="+mn-cs"/>
                </a:rPr>
                <a:t>Clever Nelly will help us close knowledge and competency gaps by offering the right support and training at the right time. It's about helping you be the </a:t>
              </a:r>
              <a:r>
                <a:rPr kumimoji="0" lang="en-GB" sz="1200" b="1" i="1" u="none" strike="noStrike" kern="1200" cap="none" spc="0" normalizeH="0" baseline="0" noProof="0" dirty="0">
                  <a:ln>
                    <a:noFill/>
                  </a:ln>
                  <a:solidFill>
                    <a:srgbClr val="1F2030"/>
                  </a:solidFill>
                  <a:effectLst/>
                  <a:uLnTx/>
                  <a:uFillTx/>
                  <a:ea typeface="+mn-ea"/>
                  <a:cs typeface="+mn-cs"/>
                </a:rPr>
                <a:t>best</a:t>
              </a:r>
              <a:r>
                <a:rPr kumimoji="0" lang="en-GB" sz="1200" b="0" i="1" u="none" strike="noStrike" kern="1200" cap="none" spc="0" normalizeH="0" baseline="0" noProof="0" dirty="0">
                  <a:ln>
                    <a:noFill/>
                  </a:ln>
                  <a:solidFill>
                    <a:srgbClr val="1F2030"/>
                  </a:solidFill>
                  <a:effectLst/>
                  <a:uLnTx/>
                  <a:uFillTx/>
                  <a:latin typeface="Calibri Light" panose="020F0302020204030204"/>
                  <a:ea typeface="+mn-ea"/>
                  <a:cs typeface="+mn-cs"/>
                </a:rPr>
                <a:t> you can be.</a:t>
              </a:r>
            </a:p>
          </p:txBody>
        </p:sp>
        <p:sp>
          <p:nvSpPr>
            <p:cNvPr id="21" name="TextBox 20">
              <a:extLst>
                <a:ext uri="{FF2B5EF4-FFF2-40B4-BE49-F238E27FC236}">
                  <a16:creationId xmlns:a16="http://schemas.microsoft.com/office/drawing/2014/main" id="{E4922A80-ED4F-FD00-8442-B8FE28AD72D3}"/>
                </a:ext>
              </a:extLst>
            </p:cNvPr>
            <p:cNvSpPr txBox="1"/>
            <p:nvPr/>
          </p:nvSpPr>
          <p:spPr>
            <a:xfrm rot="16200000">
              <a:off x="207031" y="2539701"/>
              <a:ext cx="157185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1"/>
                  </a:solidFill>
                  <a:effectLst/>
                  <a:uLnTx/>
                  <a:uFillTx/>
                  <a:latin typeface="Calibri" panose="020F0502020204030204"/>
                  <a:ea typeface="+mn-ea"/>
                  <a:cs typeface="+mn-cs"/>
                </a:rPr>
                <a:t>EXAMPLE</a:t>
              </a:r>
              <a:endParaRPr kumimoji="0" lang="en-GB" sz="1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grpSp>
      <p:sp>
        <p:nvSpPr>
          <p:cNvPr id="22" name="Title 1">
            <a:extLst>
              <a:ext uri="{FF2B5EF4-FFF2-40B4-BE49-F238E27FC236}">
                <a16:creationId xmlns:a16="http://schemas.microsoft.com/office/drawing/2014/main" id="{1FF11DC6-B6F4-198B-45BB-346C4FAA7081}"/>
              </a:ext>
            </a:extLst>
          </p:cNvPr>
          <p:cNvSpPr>
            <a:spLocks noGrp="1"/>
          </p:cNvSpPr>
          <p:nvPr>
            <p:ph type="title"/>
          </p:nvPr>
        </p:nvSpPr>
        <p:spPr>
          <a:xfrm>
            <a:off x="1084122" y="274176"/>
            <a:ext cx="7962963" cy="845042"/>
          </a:xfrm>
        </p:spPr>
        <p:txBody>
          <a:bodyPr/>
          <a:lstStyle/>
          <a:p>
            <a:r>
              <a:rPr lang="en-GB" b="0" dirty="0">
                <a:latin typeface="+mj-lt"/>
              </a:rPr>
              <a:t>Your</a:t>
            </a:r>
            <a:r>
              <a:rPr lang="en-GB" dirty="0"/>
              <a:t> Compelling Story</a:t>
            </a:r>
          </a:p>
        </p:txBody>
      </p:sp>
      <p:sp>
        <p:nvSpPr>
          <p:cNvPr id="23" name="Text Placeholder 2">
            <a:extLst>
              <a:ext uri="{FF2B5EF4-FFF2-40B4-BE49-F238E27FC236}">
                <a16:creationId xmlns:a16="http://schemas.microsoft.com/office/drawing/2014/main" id="{EF7C6E70-4097-E3B6-665A-3A13CBC343F8}"/>
              </a:ext>
            </a:extLst>
          </p:cNvPr>
          <p:cNvSpPr>
            <a:spLocks noGrp="1"/>
          </p:cNvSpPr>
          <p:nvPr>
            <p:ph type="body" sz="quarter" idx="10"/>
          </p:nvPr>
        </p:nvSpPr>
        <p:spPr>
          <a:xfrm>
            <a:off x="877751" y="4991192"/>
            <a:ext cx="1650516" cy="1089577"/>
          </a:xfrm>
        </p:spPr>
        <p:txBody>
          <a:bodyPr>
            <a:normAutofit/>
          </a:bodyPr>
          <a:lstStyle/>
          <a:p>
            <a:r>
              <a:rPr lang="en-GB" sz="2400" dirty="0">
                <a:solidFill>
                  <a:schemeClr val="accent2"/>
                </a:solidFill>
              </a:rPr>
              <a:t>What is changing?</a:t>
            </a:r>
          </a:p>
        </p:txBody>
      </p:sp>
      <p:grpSp>
        <p:nvGrpSpPr>
          <p:cNvPr id="41" name="Group 40">
            <a:extLst>
              <a:ext uri="{FF2B5EF4-FFF2-40B4-BE49-F238E27FC236}">
                <a16:creationId xmlns:a16="http://schemas.microsoft.com/office/drawing/2014/main" id="{26167E3C-0AB7-B0E7-4D44-2172342AAEDB}"/>
              </a:ext>
            </a:extLst>
          </p:cNvPr>
          <p:cNvGrpSpPr/>
          <p:nvPr/>
        </p:nvGrpSpPr>
        <p:grpSpPr>
          <a:xfrm>
            <a:off x="3022204" y="4809679"/>
            <a:ext cx="1797927" cy="1350134"/>
            <a:chOff x="3022204" y="4809679"/>
            <a:chExt cx="1797927" cy="1350134"/>
          </a:xfrm>
        </p:grpSpPr>
        <p:sp>
          <p:nvSpPr>
            <p:cNvPr id="31" name="Rectangle 30">
              <a:extLst>
                <a:ext uri="{FF2B5EF4-FFF2-40B4-BE49-F238E27FC236}">
                  <a16:creationId xmlns:a16="http://schemas.microsoft.com/office/drawing/2014/main" id="{437349FE-F46C-790F-DBAE-27D35E9AF160}"/>
                </a:ext>
              </a:extLst>
            </p:cNvPr>
            <p:cNvSpPr/>
            <p:nvPr/>
          </p:nvSpPr>
          <p:spPr>
            <a:xfrm>
              <a:off x="3022204" y="4809679"/>
              <a:ext cx="1797927" cy="1350134"/>
            </a:xfrm>
            <a:prstGeom prst="rect">
              <a:avLst/>
            </a:prstGeom>
            <a:solidFill>
              <a:schemeClr val="bg1"/>
            </a:solidFill>
            <a:ln>
              <a:noFill/>
            </a:ln>
            <a:effectLst>
              <a:outerShdw blurRad="419100" dist="1397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68714A6D-851F-4855-3766-144C188408E8}"/>
                </a:ext>
              </a:extLst>
            </p:cNvPr>
            <p:cNvSpPr txBox="1">
              <a:spLocks/>
            </p:cNvSpPr>
            <p:nvPr/>
          </p:nvSpPr>
          <p:spPr>
            <a:xfrm>
              <a:off x="3092709" y="4991192"/>
              <a:ext cx="1650516" cy="1089576"/>
            </a:xfrm>
            <a:prstGeom prst="rect">
              <a:avLst/>
            </a:prstGeom>
          </p:spPr>
          <p:txBody>
            <a:bodyPr>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1600" kern="1200">
                  <a:solidFill>
                    <a:schemeClr val="tx2"/>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1400" kern="1200">
                  <a:solidFill>
                    <a:schemeClr val="tx2"/>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200" kern="1200">
                  <a:solidFill>
                    <a:schemeClr val="tx2"/>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000" kern="1200">
                  <a:solidFill>
                    <a:schemeClr val="tx2"/>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400" kern="1200">
                  <a:solidFill>
                    <a:srgbClr val="1F213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accent2"/>
                  </a:solidFill>
                </a:rPr>
                <a:t>Where are we now?</a:t>
              </a:r>
            </a:p>
          </p:txBody>
        </p:sp>
      </p:grpSp>
      <p:grpSp>
        <p:nvGrpSpPr>
          <p:cNvPr id="42" name="Group 41">
            <a:extLst>
              <a:ext uri="{FF2B5EF4-FFF2-40B4-BE49-F238E27FC236}">
                <a16:creationId xmlns:a16="http://schemas.microsoft.com/office/drawing/2014/main" id="{6B8809A3-3D63-0E5D-A5DC-5E9FABDB7B85}"/>
              </a:ext>
            </a:extLst>
          </p:cNvPr>
          <p:cNvGrpSpPr/>
          <p:nvPr/>
        </p:nvGrpSpPr>
        <p:grpSpPr>
          <a:xfrm>
            <a:off x="5234782" y="4809679"/>
            <a:ext cx="1845161" cy="1350134"/>
            <a:chOff x="5234782" y="4809679"/>
            <a:chExt cx="1845161" cy="1350134"/>
          </a:xfrm>
        </p:grpSpPr>
        <p:sp>
          <p:nvSpPr>
            <p:cNvPr id="32" name="Rectangle 31">
              <a:extLst>
                <a:ext uri="{FF2B5EF4-FFF2-40B4-BE49-F238E27FC236}">
                  <a16:creationId xmlns:a16="http://schemas.microsoft.com/office/drawing/2014/main" id="{2485A22B-D1F5-CC2A-664E-3675FB9C5966}"/>
                </a:ext>
              </a:extLst>
            </p:cNvPr>
            <p:cNvSpPr/>
            <p:nvPr/>
          </p:nvSpPr>
          <p:spPr>
            <a:xfrm>
              <a:off x="5234782" y="4809679"/>
              <a:ext cx="1797927" cy="1350134"/>
            </a:xfrm>
            <a:prstGeom prst="rect">
              <a:avLst/>
            </a:prstGeom>
            <a:solidFill>
              <a:schemeClr val="bg1"/>
            </a:solidFill>
            <a:ln>
              <a:noFill/>
            </a:ln>
            <a:effectLst>
              <a:outerShdw blurRad="419100" dist="1397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6">
              <a:extLst>
                <a:ext uri="{FF2B5EF4-FFF2-40B4-BE49-F238E27FC236}">
                  <a16:creationId xmlns:a16="http://schemas.microsoft.com/office/drawing/2014/main" id="{5F382C4A-AC80-037C-07A5-2831FBF1B61C}"/>
                </a:ext>
              </a:extLst>
            </p:cNvPr>
            <p:cNvSpPr txBox="1">
              <a:spLocks/>
            </p:cNvSpPr>
            <p:nvPr/>
          </p:nvSpPr>
          <p:spPr>
            <a:xfrm>
              <a:off x="5301895" y="4919656"/>
              <a:ext cx="1778048" cy="1222926"/>
            </a:xfrm>
            <a:prstGeom prst="rect">
              <a:avLst/>
            </a:prstGeom>
          </p:spPr>
          <p:txBody>
            <a:bodyPr>
              <a:normAutofit fontScale="40000" lnSpcReduction="20000"/>
            </a:bodyPr>
            <a:lstStyle>
              <a:lvl1pPr marL="228600" indent="-228600" algn="l" defTabSz="914400" rtl="0" eaLnBrk="1" latinLnBrk="0" hangingPunct="1">
                <a:lnSpc>
                  <a:spcPct val="125000"/>
                </a:lnSpc>
                <a:spcBef>
                  <a:spcPts val="1000"/>
                </a:spcBef>
                <a:buFont typeface="Arial" panose="020B0604020202020204" pitchFamily="34" charset="0"/>
                <a:buChar char="•"/>
                <a:defRPr sz="1600" kern="1200">
                  <a:solidFill>
                    <a:schemeClr val="tx2"/>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1400" kern="1200">
                  <a:solidFill>
                    <a:schemeClr val="tx2"/>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200" kern="1200">
                  <a:solidFill>
                    <a:schemeClr val="tx2"/>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000" kern="1200">
                  <a:solidFill>
                    <a:schemeClr val="tx2"/>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400" kern="1200">
                  <a:solidFill>
                    <a:srgbClr val="1F213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GB" sz="6000" dirty="0">
                  <a:solidFill>
                    <a:schemeClr val="accent2"/>
                  </a:solidFill>
                </a:rPr>
                <a:t>Where are we going? </a:t>
              </a:r>
            </a:p>
            <a:p>
              <a:pPr marL="0" indent="0">
                <a:spcBef>
                  <a:spcPts val="600"/>
                </a:spcBef>
                <a:buNone/>
              </a:pPr>
              <a:r>
                <a:rPr lang="en-GB" sz="2800" dirty="0">
                  <a:solidFill>
                    <a:schemeClr val="accent2"/>
                  </a:solidFill>
                </a:rPr>
                <a:t>Introduce Clever Nelly</a:t>
              </a:r>
              <a:endParaRPr lang="en-GB" sz="3400" dirty="0">
                <a:solidFill>
                  <a:schemeClr val="accent2"/>
                </a:solidFill>
              </a:endParaRPr>
            </a:p>
          </p:txBody>
        </p:sp>
      </p:grpSp>
      <p:grpSp>
        <p:nvGrpSpPr>
          <p:cNvPr id="43" name="Group 42">
            <a:extLst>
              <a:ext uri="{FF2B5EF4-FFF2-40B4-BE49-F238E27FC236}">
                <a16:creationId xmlns:a16="http://schemas.microsoft.com/office/drawing/2014/main" id="{D0E0802F-1364-F985-CE7E-B032C9976C07}"/>
              </a:ext>
            </a:extLst>
          </p:cNvPr>
          <p:cNvGrpSpPr/>
          <p:nvPr/>
        </p:nvGrpSpPr>
        <p:grpSpPr>
          <a:xfrm>
            <a:off x="7447360" y="4809679"/>
            <a:ext cx="1797927" cy="1350134"/>
            <a:chOff x="7447360" y="4809679"/>
            <a:chExt cx="1797927" cy="1350134"/>
          </a:xfrm>
        </p:grpSpPr>
        <p:sp>
          <p:nvSpPr>
            <p:cNvPr id="33" name="Rectangle 32">
              <a:extLst>
                <a:ext uri="{FF2B5EF4-FFF2-40B4-BE49-F238E27FC236}">
                  <a16:creationId xmlns:a16="http://schemas.microsoft.com/office/drawing/2014/main" id="{67C589E9-785C-0A65-B7B1-FC73FF98A235}"/>
                </a:ext>
              </a:extLst>
            </p:cNvPr>
            <p:cNvSpPr/>
            <p:nvPr/>
          </p:nvSpPr>
          <p:spPr>
            <a:xfrm>
              <a:off x="7447360" y="4809679"/>
              <a:ext cx="1797927" cy="1350134"/>
            </a:xfrm>
            <a:prstGeom prst="rect">
              <a:avLst/>
            </a:prstGeom>
            <a:solidFill>
              <a:schemeClr val="bg1"/>
            </a:solidFill>
            <a:ln>
              <a:noFill/>
            </a:ln>
            <a:effectLst>
              <a:outerShdw blurRad="419100" dist="1397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8">
              <a:extLst>
                <a:ext uri="{FF2B5EF4-FFF2-40B4-BE49-F238E27FC236}">
                  <a16:creationId xmlns:a16="http://schemas.microsoft.com/office/drawing/2014/main" id="{095037D5-97DF-58F4-3C37-5589C18164C0}"/>
                </a:ext>
              </a:extLst>
            </p:cNvPr>
            <p:cNvSpPr txBox="1">
              <a:spLocks/>
            </p:cNvSpPr>
            <p:nvPr/>
          </p:nvSpPr>
          <p:spPr>
            <a:xfrm>
              <a:off x="7507978" y="4991192"/>
              <a:ext cx="1547816" cy="1089576"/>
            </a:xfrm>
            <a:prstGeom prst="rect">
              <a:avLst/>
            </a:prstGeom>
          </p:spPr>
          <p:txBody>
            <a:bodyPr>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1600" kern="1200">
                  <a:solidFill>
                    <a:schemeClr val="tx2"/>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1400" kern="1200">
                  <a:solidFill>
                    <a:schemeClr val="tx2"/>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200" kern="1200">
                  <a:solidFill>
                    <a:schemeClr val="tx2"/>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000" kern="1200">
                  <a:solidFill>
                    <a:schemeClr val="tx2"/>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400" kern="1200">
                  <a:solidFill>
                    <a:srgbClr val="1F213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accent2"/>
                  </a:solidFill>
                </a:rPr>
                <a:t>What is the ask?</a:t>
              </a:r>
            </a:p>
          </p:txBody>
        </p:sp>
      </p:grpSp>
      <p:grpSp>
        <p:nvGrpSpPr>
          <p:cNvPr id="44" name="Group 43">
            <a:extLst>
              <a:ext uri="{FF2B5EF4-FFF2-40B4-BE49-F238E27FC236}">
                <a16:creationId xmlns:a16="http://schemas.microsoft.com/office/drawing/2014/main" id="{6C9DBDD4-0F20-974E-A98D-28687AAFE259}"/>
              </a:ext>
            </a:extLst>
          </p:cNvPr>
          <p:cNvGrpSpPr/>
          <p:nvPr/>
        </p:nvGrpSpPr>
        <p:grpSpPr>
          <a:xfrm>
            <a:off x="9551158" y="4809679"/>
            <a:ext cx="1797927" cy="1350134"/>
            <a:chOff x="9551158" y="4809679"/>
            <a:chExt cx="1797927" cy="1350134"/>
          </a:xfrm>
        </p:grpSpPr>
        <p:sp>
          <p:nvSpPr>
            <p:cNvPr id="34" name="Rectangle 33">
              <a:extLst>
                <a:ext uri="{FF2B5EF4-FFF2-40B4-BE49-F238E27FC236}">
                  <a16:creationId xmlns:a16="http://schemas.microsoft.com/office/drawing/2014/main" id="{8D6804E2-2870-7FEF-C9BF-B59E29B84016}"/>
                </a:ext>
              </a:extLst>
            </p:cNvPr>
            <p:cNvSpPr/>
            <p:nvPr/>
          </p:nvSpPr>
          <p:spPr>
            <a:xfrm>
              <a:off x="9551158" y="4809679"/>
              <a:ext cx="1797927" cy="1350134"/>
            </a:xfrm>
            <a:prstGeom prst="rect">
              <a:avLst/>
            </a:prstGeom>
            <a:solidFill>
              <a:schemeClr val="bg1"/>
            </a:solidFill>
            <a:ln>
              <a:noFill/>
            </a:ln>
            <a:effectLst>
              <a:outerShdw blurRad="419100" dist="1397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10">
              <a:extLst>
                <a:ext uri="{FF2B5EF4-FFF2-40B4-BE49-F238E27FC236}">
                  <a16:creationId xmlns:a16="http://schemas.microsoft.com/office/drawing/2014/main" id="{527363E5-4807-6AF2-1381-B1733AD13805}"/>
                </a:ext>
              </a:extLst>
            </p:cNvPr>
            <p:cNvSpPr txBox="1">
              <a:spLocks/>
            </p:cNvSpPr>
            <p:nvPr/>
          </p:nvSpPr>
          <p:spPr>
            <a:xfrm>
              <a:off x="9619016" y="4915808"/>
              <a:ext cx="1668558" cy="1222927"/>
            </a:xfrm>
            <a:prstGeom prst="rect">
              <a:avLst/>
            </a:prstGeom>
          </p:spPr>
          <p:txBody>
            <a:bodyPr>
              <a:noAutofit/>
            </a:bodyPr>
            <a:lstStyle>
              <a:lvl1pPr marL="228600" indent="-228600" algn="l" defTabSz="914400" rtl="0" eaLnBrk="1" latinLnBrk="0" hangingPunct="1">
                <a:lnSpc>
                  <a:spcPct val="125000"/>
                </a:lnSpc>
                <a:spcBef>
                  <a:spcPts val="1000"/>
                </a:spcBef>
                <a:buFont typeface="Arial" panose="020B0604020202020204" pitchFamily="34" charset="0"/>
                <a:buChar char="•"/>
                <a:defRPr sz="1600" kern="1200">
                  <a:solidFill>
                    <a:schemeClr val="tx2"/>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1400" kern="1200">
                  <a:solidFill>
                    <a:schemeClr val="tx2"/>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200" kern="1200">
                  <a:solidFill>
                    <a:schemeClr val="tx2"/>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000" kern="1200">
                  <a:solidFill>
                    <a:schemeClr val="tx2"/>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400" kern="1200">
                  <a:solidFill>
                    <a:srgbClr val="1F213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200" dirty="0">
                  <a:solidFill>
                    <a:schemeClr val="accent2"/>
                  </a:solidFill>
                </a:rPr>
                <a:t>What does it mean if we get it right?</a:t>
              </a:r>
            </a:p>
          </p:txBody>
        </p:sp>
      </p:grpSp>
      <p:sp>
        <p:nvSpPr>
          <p:cNvPr id="28" name="Text Placeholder 12">
            <a:extLst>
              <a:ext uri="{FF2B5EF4-FFF2-40B4-BE49-F238E27FC236}">
                <a16:creationId xmlns:a16="http://schemas.microsoft.com/office/drawing/2014/main" id="{6F48CBF7-FB99-4139-19BE-FCEA8A53A048}"/>
              </a:ext>
            </a:extLst>
          </p:cNvPr>
          <p:cNvSpPr txBox="1">
            <a:spLocks/>
          </p:cNvSpPr>
          <p:nvPr/>
        </p:nvSpPr>
        <p:spPr>
          <a:xfrm>
            <a:off x="720725" y="1077849"/>
            <a:ext cx="10737850" cy="964228"/>
          </a:xfrm>
          <a:prstGeom prst="rect">
            <a:avLst/>
          </a:prstGeom>
        </p:spPr>
        <p:txBody>
          <a:bodyPr>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1600" kern="1200">
                <a:solidFill>
                  <a:schemeClr val="tx2"/>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1400" kern="1200">
                <a:solidFill>
                  <a:schemeClr val="tx2"/>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200" kern="1200">
                <a:solidFill>
                  <a:schemeClr val="tx2"/>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000" kern="1200">
                <a:solidFill>
                  <a:schemeClr val="tx2"/>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400" kern="1200">
                <a:solidFill>
                  <a:srgbClr val="1F213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1" dirty="0">
                <a:solidFill>
                  <a:schemeClr val="accent1"/>
                </a:solidFill>
                <a:latin typeface="+mn-lt"/>
              </a:rPr>
              <a:t>Stories change the way we THINK, ACT &amp; FEEL. </a:t>
            </a:r>
          </a:p>
          <a:p>
            <a:pPr marL="0" indent="0">
              <a:buNone/>
            </a:pPr>
            <a:r>
              <a:rPr lang="en-GB" sz="1200" dirty="0"/>
              <a:t>A short story can impact more deeply than any instruction to ‘just do something’. Stories are powerful tools, and successful leaders use them to land change and move performance. If you want to land change, create the story. </a:t>
            </a:r>
          </a:p>
        </p:txBody>
      </p:sp>
      <p:sp>
        <p:nvSpPr>
          <p:cNvPr id="29" name="Title 1">
            <a:extLst>
              <a:ext uri="{FF2B5EF4-FFF2-40B4-BE49-F238E27FC236}">
                <a16:creationId xmlns:a16="http://schemas.microsoft.com/office/drawing/2014/main" id="{7B549FFA-1C5D-F70D-BA6C-52A319B8B9E4}"/>
              </a:ext>
            </a:extLst>
          </p:cNvPr>
          <p:cNvSpPr txBox="1">
            <a:spLocks/>
          </p:cNvSpPr>
          <p:nvPr/>
        </p:nvSpPr>
        <p:spPr>
          <a:xfrm>
            <a:off x="809626" y="3667576"/>
            <a:ext cx="9211553" cy="1130930"/>
          </a:xfrm>
          <a:prstGeom prst="rect">
            <a:avLst/>
          </a:prstGeom>
        </p:spPr>
        <p:txBody>
          <a:bodyPr vert="horz" lIns="0" tIns="0" rIns="0" bIns="0" numCol="1" spcCol="180000" rtlCol="0" anchor="t">
            <a:no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l" defTabSz="914400" rtl="0" eaLnBrk="1" fontAlgn="auto" latinLnBrk="0" hangingPunct="1">
              <a:lnSpc>
                <a:spcPct val="125000"/>
              </a:lnSpc>
              <a:spcBef>
                <a:spcPts val="0"/>
              </a:spcBef>
              <a:spcAft>
                <a:spcPts val="0"/>
              </a:spcAft>
              <a:buClr>
                <a:srgbClr val="B27FCC"/>
              </a:buClr>
              <a:buSzTx/>
              <a:buFontTx/>
              <a:buNone/>
              <a:tabLst/>
              <a:defRPr/>
            </a:pPr>
            <a:r>
              <a:rPr kumimoji="0" lang="en-GB" sz="1400" b="1" i="0" u="none" strike="noStrike" kern="1200" cap="none" spc="0" normalizeH="0" baseline="0" noProof="0" dirty="0">
                <a:ln>
                  <a:noFill/>
                </a:ln>
                <a:solidFill>
                  <a:srgbClr val="1F2030"/>
                </a:solidFill>
                <a:effectLst/>
                <a:uLnTx/>
                <a:uFillTx/>
                <a:latin typeface="Calibri" panose="020F0502020204030204"/>
                <a:ea typeface="+mj-ea"/>
                <a:cs typeface="+mj-cs"/>
              </a:rPr>
              <a:t>We are asking the senior team to….</a:t>
            </a:r>
          </a:p>
          <a:p>
            <a:pPr marL="171450" marR="0" lvl="0" indent="-171450" algn="l" defTabSz="914400" rtl="0" eaLnBrk="1" fontAlgn="auto" latinLnBrk="0" hangingPunct="1">
              <a:lnSpc>
                <a:spcPct val="125000"/>
              </a:lnSpc>
              <a:spcBef>
                <a:spcPts val="0"/>
              </a:spcBef>
              <a:spcAft>
                <a:spcPts val="0"/>
              </a:spcAft>
              <a:buClr>
                <a:srgbClr val="B27FCC"/>
              </a:buClr>
              <a:buSzTx/>
              <a:buFont typeface="Wingdings" pitchFamily="2" charset="2"/>
              <a:buChar char="ü"/>
              <a:tabLst/>
              <a:defRPr/>
            </a:pPr>
            <a:r>
              <a:rPr kumimoji="0" lang="en-GB" sz="1200" b="0" i="0" u="none" strike="noStrike" kern="1200" cap="none" spc="0" normalizeH="0" baseline="0" noProof="0" dirty="0">
                <a:ln>
                  <a:noFill/>
                </a:ln>
                <a:solidFill>
                  <a:srgbClr val="1F2030"/>
                </a:solidFill>
                <a:effectLst/>
                <a:uLnTx/>
                <a:uFillTx/>
                <a:latin typeface="Calibri" panose="020F0502020204030204"/>
                <a:ea typeface="+mj-ea"/>
                <a:cs typeface="+mj-cs"/>
              </a:rPr>
              <a:t>Craft the story for change – the ‘why’. What will success look like? How will Nelly support you?</a:t>
            </a:r>
          </a:p>
          <a:p>
            <a:pPr marL="171450" marR="0" lvl="0" indent="-171450" algn="l" defTabSz="914400" rtl="0" eaLnBrk="1" fontAlgn="auto" latinLnBrk="0" hangingPunct="1">
              <a:lnSpc>
                <a:spcPct val="125000"/>
              </a:lnSpc>
              <a:spcBef>
                <a:spcPts val="0"/>
              </a:spcBef>
              <a:spcAft>
                <a:spcPts val="0"/>
              </a:spcAft>
              <a:buClr>
                <a:srgbClr val="B27FCC"/>
              </a:buClr>
              <a:buSzTx/>
              <a:buFont typeface="Wingdings" pitchFamily="2" charset="2"/>
              <a:buChar char="ü"/>
              <a:tabLst/>
              <a:defRPr/>
            </a:pPr>
            <a:r>
              <a:rPr kumimoji="0" lang="en-GB" sz="1200" b="0" i="0" u="none" strike="noStrike" kern="1200" cap="none" spc="0" normalizeH="0" baseline="0" noProof="0" dirty="0">
                <a:ln>
                  <a:noFill/>
                </a:ln>
                <a:solidFill>
                  <a:srgbClr val="1F2030"/>
                </a:solidFill>
                <a:effectLst/>
                <a:uLnTx/>
                <a:uFillTx/>
                <a:latin typeface="Calibri" panose="020F0502020204030204"/>
                <a:ea typeface="+mj-ea"/>
                <a:cs typeface="+mj-cs"/>
              </a:rPr>
              <a:t>Tell the story! Take the key messages and create your own narrative. You may need to adapt your story to different audiences.</a:t>
            </a:r>
          </a:p>
          <a:p>
            <a:pPr marL="171450" marR="0" lvl="0" indent="-171450" algn="l" defTabSz="914400" rtl="0" eaLnBrk="1" fontAlgn="auto" latinLnBrk="0" hangingPunct="1">
              <a:lnSpc>
                <a:spcPct val="125000"/>
              </a:lnSpc>
              <a:spcBef>
                <a:spcPts val="0"/>
              </a:spcBef>
              <a:spcAft>
                <a:spcPts val="0"/>
              </a:spcAft>
              <a:buClr>
                <a:srgbClr val="B27FCC"/>
              </a:buClr>
              <a:buSzTx/>
              <a:buFont typeface="Wingdings" pitchFamily="2" charset="2"/>
              <a:buChar char="ü"/>
              <a:tabLst/>
              <a:defRPr/>
            </a:pPr>
            <a:r>
              <a:rPr kumimoji="0" lang="en-GB" sz="1200" b="0" i="0" u="none" strike="noStrike" kern="1200" cap="none" spc="0" normalizeH="0" baseline="0" noProof="0" dirty="0">
                <a:ln>
                  <a:noFill/>
                </a:ln>
                <a:solidFill>
                  <a:srgbClr val="1F2030"/>
                </a:solidFill>
                <a:effectLst/>
                <a:uLnTx/>
                <a:uFillTx/>
                <a:latin typeface="Calibri" panose="020F0502020204030204"/>
                <a:ea typeface="+mj-ea"/>
                <a:cs typeface="+mj-cs"/>
              </a:rPr>
              <a:t>Connect your people to the story; they play a vital role in the success of Nelly.</a:t>
            </a:r>
          </a:p>
        </p:txBody>
      </p:sp>
      <p:sp>
        <p:nvSpPr>
          <p:cNvPr id="36" name="Footer Placeholder 3">
            <a:extLst>
              <a:ext uri="{FF2B5EF4-FFF2-40B4-BE49-F238E27FC236}">
                <a16:creationId xmlns:a16="http://schemas.microsoft.com/office/drawing/2014/main" id="{96EAC163-FD5D-17C9-06BF-F52D6BC2F661}"/>
              </a:ext>
            </a:extLst>
          </p:cNvPr>
          <p:cNvSpPr txBox="1">
            <a:spLocks/>
          </p:cNvSpPr>
          <p:nvPr/>
        </p:nvSpPr>
        <p:spPr>
          <a:xfrm>
            <a:off x="657955" y="6236673"/>
            <a:ext cx="7947737" cy="3600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b="1" dirty="0">
                <a:solidFill>
                  <a:schemeClr val="bg1"/>
                </a:solidFill>
                <a:latin typeface="+mn-lt"/>
                <a:ea typeface="Open Sans Semibold" panose="020B0606030504020204" pitchFamily="34" charset="0"/>
                <a:cs typeface="Open Sans Semibold" panose="020B0606030504020204" pitchFamily="34" charset="0"/>
              </a:rPr>
              <a:t>© Elephants Don’t Forget </a:t>
            </a:r>
            <a:r>
              <a:rPr lang="en-US" sz="800" dirty="0">
                <a:solidFill>
                  <a:schemeClr val="bg1"/>
                </a:solidFill>
                <a:latin typeface="+mn-lt"/>
              </a:rPr>
              <a:t>| www.elephantsdontforget.com | Classification: Confidential</a:t>
            </a:r>
          </a:p>
        </p:txBody>
      </p:sp>
    </p:spTree>
    <p:extLst>
      <p:ext uri="{BB962C8B-B14F-4D97-AF65-F5344CB8AC3E}">
        <p14:creationId xmlns:p14="http://schemas.microsoft.com/office/powerpoint/2010/main" val="3460342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649B-4274-E7B7-F558-2E21FE50A33B}"/>
              </a:ext>
            </a:extLst>
          </p:cNvPr>
          <p:cNvSpPr>
            <a:spLocks noGrp="1"/>
          </p:cNvSpPr>
          <p:nvPr>
            <p:ph type="title"/>
          </p:nvPr>
        </p:nvSpPr>
        <p:spPr>
          <a:xfrm>
            <a:off x="540893" y="1207008"/>
            <a:ext cx="4076827" cy="1879035"/>
          </a:xfrm>
        </p:spPr>
        <p:txBody>
          <a:bodyPr/>
          <a:lstStyle/>
          <a:p>
            <a:r>
              <a:rPr kumimoji="0" lang="en-US" sz="3000" b="0" i="0" u="none" strike="noStrike" kern="1200" cap="none" spc="0" normalizeH="0" baseline="0" noProof="0" dirty="0">
                <a:ln>
                  <a:noFill/>
                </a:ln>
                <a:solidFill>
                  <a:srgbClr val="660099"/>
                </a:solidFill>
                <a:effectLst/>
                <a:uLnTx/>
                <a:uFillTx/>
                <a:latin typeface="Calibri Light" panose="020F0302020204030204"/>
                <a:ea typeface="+mj-ea"/>
                <a:cs typeface="+mj-cs"/>
              </a:rPr>
              <a:t>Internally cascading </a:t>
            </a:r>
            <a:r>
              <a:rPr kumimoji="0" lang="en-US" sz="3000" b="1" i="0" u="none" strike="noStrike" kern="1200" cap="none" spc="0" normalizeH="0" baseline="0" noProof="0" dirty="0">
                <a:ln>
                  <a:noFill/>
                </a:ln>
                <a:solidFill>
                  <a:srgbClr val="660099"/>
                </a:solidFill>
                <a:effectLst/>
                <a:uLnTx/>
                <a:uFillTx/>
                <a:latin typeface="Calibri" panose="020F0502020204030204"/>
                <a:ea typeface="+mj-ea"/>
                <a:cs typeface="+mj-cs"/>
              </a:rPr>
              <a:t>Clever Nelly</a:t>
            </a:r>
            <a:br>
              <a:rPr kumimoji="0" lang="en-US" sz="3000" b="1" i="0" u="none" strike="noStrike" kern="1200" cap="none" spc="0" normalizeH="0" baseline="0" noProof="0" dirty="0">
                <a:ln>
                  <a:noFill/>
                </a:ln>
                <a:solidFill>
                  <a:srgbClr val="660099"/>
                </a:solidFill>
                <a:effectLst/>
                <a:uLnTx/>
                <a:uFillTx/>
                <a:latin typeface="Calibri" panose="020F0502020204030204"/>
                <a:ea typeface="+mj-ea"/>
                <a:cs typeface="+mj-cs"/>
              </a:rPr>
            </a:br>
            <a:br>
              <a:rPr kumimoji="0" lang="en-GB" sz="1100" b="0" i="0" u="none" strike="noStrike" kern="1200" cap="none" spc="0" normalizeH="0" baseline="0" noProof="0" dirty="0">
                <a:ln>
                  <a:noFill/>
                </a:ln>
                <a:solidFill>
                  <a:srgbClr val="1F2030"/>
                </a:solidFill>
                <a:effectLst/>
                <a:uLnTx/>
                <a:uFillTx/>
                <a:latin typeface="Calibri" panose="020F0502020204030204"/>
                <a:ea typeface="+mj-ea"/>
                <a:cs typeface="+mj-cs"/>
              </a:rPr>
            </a:br>
            <a:r>
              <a:rPr kumimoji="0" lang="en-GB" sz="1400" b="0" i="0" u="none" strike="noStrike" kern="1200" cap="none" spc="0" normalizeH="0" baseline="0" noProof="0" dirty="0">
                <a:ln>
                  <a:noFill/>
                </a:ln>
                <a:solidFill>
                  <a:srgbClr val="1F2030"/>
                </a:solidFill>
                <a:effectLst/>
                <a:uLnTx/>
                <a:uFillTx/>
                <a:latin typeface="+mj-lt"/>
                <a:ea typeface="+mj-ea"/>
                <a:cs typeface="+mj-cs"/>
              </a:rPr>
              <a:t>Your Compelling Story cannot be half-heartedly sent in a one-off email for someone to read. It has to be told to land with impact.</a:t>
            </a:r>
            <a:endParaRPr lang="en-GB" b="0" dirty="0">
              <a:latin typeface="+mj-lt"/>
            </a:endParaRPr>
          </a:p>
        </p:txBody>
      </p:sp>
      <p:sp>
        <p:nvSpPr>
          <p:cNvPr id="3" name="Content Placeholder 2">
            <a:extLst>
              <a:ext uri="{FF2B5EF4-FFF2-40B4-BE49-F238E27FC236}">
                <a16:creationId xmlns:a16="http://schemas.microsoft.com/office/drawing/2014/main" id="{3532CCB5-1E11-50CB-8A6A-14E6608316D8}"/>
              </a:ext>
            </a:extLst>
          </p:cNvPr>
          <p:cNvSpPr>
            <a:spLocks noGrp="1"/>
          </p:cNvSpPr>
          <p:nvPr>
            <p:ph idx="1"/>
          </p:nvPr>
        </p:nvSpPr>
        <p:spPr>
          <a:xfrm>
            <a:off x="5316372" y="929936"/>
            <a:ext cx="6334735" cy="2028092"/>
          </a:xfrm>
        </p:spPr>
        <p:txBody>
          <a:bodyPr/>
          <a:lstStyle/>
          <a:p>
            <a:r>
              <a:rPr lang="en-GB" dirty="0"/>
              <a:t>This could include:</a:t>
            </a:r>
          </a:p>
          <a:p>
            <a:endParaRPr lang="en-GB" dirty="0"/>
          </a:p>
          <a:p>
            <a:pPr marL="285750" indent="-285750">
              <a:buFont typeface="Arial" panose="020B0604020202020204" pitchFamily="34" charset="0"/>
              <a:buChar char="•"/>
            </a:pPr>
            <a:r>
              <a:rPr lang="en-GB" dirty="0"/>
              <a:t>Video messages from key stakeholders </a:t>
            </a:r>
          </a:p>
          <a:p>
            <a:pPr marL="285750" indent="-285750">
              <a:buFont typeface="Arial" panose="020B0604020202020204" pitchFamily="34" charset="0"/>
              <a:buChar char="•"/>
            </a:pPr>
            <a:r>
              <a:rPr lang="en-GB" dirty="0"/>
              <a:t>Town halls and senior-led sessions</a:t>
            </a:r>
          </a:p>
          <a:p>
            <a:pPr marL="285750" indent="-285750">
              <a:buFont typeface="Arial" panose="020B0604020202020204" pitchFamily="34" charset="0"/>
              <a:buChar char="•"/>
            </a:pPr>
            <a:r>
              <a:rPr lang="en-GB" dirty="0"/>
              <a:t>Positioning Nelly as a formal point to cover in team meetings and one-to-ones</a:t>
            </a:r>
          </a:p>
          <a:p>
            <a:pPr marL="285750" indent="-285750">
              <a:buFont typeface="Arial" panose="020B0604020202020204" pitchFamily="34" charset="0"/>
              <a:buChar char="•"/>
            </a:pPr>
            <a:r>
              <a:rPr lang="en-GB" dirty="0"/>
              <a:t>Encouraging key stakeholders to share their own dashboard to their teams to show they are taking part and engaged as well</a:t>
            </a:r>
          </a:p>
          <a:p>
            <a:endParaRPr lang="en-GB" dirty="0"/>
          </a:p>
          <a:p>
            <a:r>
              <a:rPr lang="en-GB" dirty="0"/>
              <a:t>What will be your mechanism for collating and sharing success stories? </a:t>
            </a:r>
          </a:p>
          <a:p>
            <a:endParaRPr lang="en-GB" dirty="0"/>
          </a:p>
        </p:txBody>
      </p:sp>
      <p:pic>
        <p:nvPicPr>
          <p:cNvPr id="4" name="Picture 3" descr="A purple and black gradient&#10;&#10;AI-generated content may be incorrect.">
            <a:extLst>
              <a:ext uri="{FF2B5EF4-FFF2-40B4-BE49-F238E27FC236}">
                <a16:creationId xmlns:a16="http://schemas.microsoft.com/office/drawing/2014/main" id="{81AD565C-B2B1-3D0B-C505-96DBCBA19C6A}"/>
              </a:ext>
            </a:extLst>
          </p:cNvPr>
          <p:cNvPicPr>
            <a:picLocks noChangeAspect="1"/>
          </p:cNvPicPr>
          <p:nvPr/>
        </p:nvPicPr>
        <p:blipFill>
          <a:blip r:embed="rId2"/>
          <a:srcRect b="50000"/>
          <a:stretch>
            <a:fillRect/>
          </a:stretch>
        </p:blipFill>
        <p:spPr>
          <a:xfrm>
            <a:off x="0" y="3432720"/>
            <a:ext cx="12192000" cy="3425280"/>
          </a:xfrm>
          <a:prstGeom prst="rect">
            <a:avLst/>
          </a:prstGeom>
        </p:spPr>
      </p:pic>
      <p:sp>
        <p:nvSpPr>
          <p:cNvPr id="5" name="Content Placeholder 3">
            <a:extLst>
              <a:ext uri="{FF2B5EF4-FFF2-40B4-BE49-F238E27FC236}">
                <a16:creationId xmlns:a16="http://schemas.microsoft.com/office/drawing/2014/main" id="{E7F10AFB-2FC8-B59F-536C-BF12F00F44E9}"/>
              </a:ext>
            </a:extLst>
          </p:cNvPr>
          <p:cNvSpPr txBox="1">
            <a:spLocks/>
          </p:cNvSpPr>
          <p:nvPr/>
        </p:nvSpPr>
        <p:spPr>
          <a:xfrm>
            <a:off x="1235964" y="4066976"/>
            <a:ext cx="9720072" cy="2156768"/>
          </a:xfrm>
          <a:prstGeom prst="rect">
            <a:avLst/>
          </a:prstGeom>
        </p:spPr>
        <p:txBody>
          <a:bodyPr/>
          <a:lstStyle>
            <a:lvl1pPr marL="228600" indent="-228600" algn="l" defTabSz="914400" rtl="0" eaLnBrk="1" latinLnBrk="0" hangingPunct="1">
              <a:lnSpc>
                <a:spcPct val="125000"/>
              </a:lnSpc>
              <a:spcBef>
                <a:spcPts val="1000"/>
              </a:spcBef>
              <a:buFont typeface="Arial" panose="020B0604020202020204" pitchFamily="34" charset="0"/>
              <a:buChar char="•"/>
              <a:defRPr sz="1600" kern="1200">
                <a:solidFill>
                  <a:schemeClr val="tx2"/>
                </a:solidFill>
                <a:latin typeface="+mj-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1400" kern="1200">
                <a:solidFill>
                  <a:schemeClr val="tx2"/>
                </a:solidFill>
                <a:latin typeface="+mj-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1200" kern="1200">
                <a:solidFill>
                  <a:schemeClr val="tx2"/>
                </a:solidFill>
                <a:latin typeface="+mj-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000" kern="1200">
                <a:solidFill>
                  <a:schemeClr val="tx2"/>
                </a:solidFill>
                <a:latin typeface="+mj-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400" kern="1200">
                <a:solidFill>
                  <a:srgbClr val="1F213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2400" dirty="0">
                <a:solidFill>
                  <a:schemeClr val="bg1"/>
                </a:solidFill>
                <a:effectLst>
                  <a:outerShdw blurRad="762000" dist="419100" dir="12240000" sx="11000" sy="11000" algn="ctr" rotWithShape="0">
                    <a:prstClr val="black">
                      <a:alpha val="72000"/>
                    </a:prstClr>
                  </a:outerShdw>
                </a:effectLst>
                <a:latin typeface="Calibri" panose="020F0502020204030204"/>
              </a:rPr>
              <a:t>Begin a </a:t>
            </a:r>
            <a:r>
              <a:rPr lang="en-GB" sz="2400" b="1" dirty="0">
                <a:solidFill>
                  <a:schemeClr val="bg1"/>
                </a:solidFill>
                <a:effectLst>
                  <a:outerShdw blurRad="762000" dist="419100" dir="12240000" sx="11000" sy="11000" algn="ctr" rotWithShape="0">
                    <a:prstClr val="black">
                      <a:alpha val="72000"/>
                    </a:prstClr>
                  </a:outerShdw>
                </a:effectLst>
                <a:latin typeface="Calibri" panose="020F0502020204030204"/>
              </a:rPr>
              <a:t>cultural shift </a:t>
            </a:r>
            <a:r>
              <a:rPr lang="en-GB" sz="2400" dirty="0">
                <a:solidFill>
                  <a:schemeClr val="bg1"/>
                </a:solidFill>
                <a:effectLst>
                  <a:outerShdw blurRad="762000" dist="419100" dir="12240000" sx="11000" sy="11000" algn="ctr" rotWithShape="0">
                    <a:prstClr val="black">
                      <a:alpha val="72000"/>
                    </a:prstClr>
                  </a:outerShdw>
                </a:effectLst>
                <a:latin typeface="Calibri" panose="020F0502020204030204"/>
              </a:rPr>
              <a:t>by creating high awareness of Nelly and capturing opinions, concerns and ideas.</a:t>
            </a:r>
          </a:p>
          <a:p>
            <a:pPr marL="0" indent="0" algn="ctr">
              <a:buNone/>
              <a:defRPr/>
            </a:pPr>
            <a:r>
              <a:rPr lang="en-GB" sz="2400" dirty="0">
                <a:solidFill>
                  <a:schemeClr val="bg1"/>
                </a:solidFill>
                <a:effectLst>
                  <a:outerShdw blurRad="762000" dist="419100" dir="12240000" sx="11000" sy="11000" algn="ctr" rotWithShape="0">
                    <a:prstClr val="black">
                      <a:alpha val="72000"/>
                    </a:prstClr>
                  </a:outerShdw>
                </a:effectLst>
                <a:latin typeface="Calibri" panose="020F0502020204030204"/>
              </a:rPr>
              <a:t>Demonstrate </a:t>
            </a:r>
            <a:r>
              <a:rPr lang="en-GB" sz="2400" b="1" dirty="0">
                <a:solidFill>
                  <a:schemeClr val="bg1"/>
                </a:solidFill>
                <a:effectLst>
                  <a:outerShdw blurRad="762000" dist="419100" dir="12240000" sx="11000" sy="11000" algn="ctr" rotWithShape="0">
                    <a:prstClr val="black">
                      <a:alpha val="72000"/>
                    </a:prstClr>
                  </a:outerShdw>
                </a:effectLst>
                <a:latin typeface="Calibri" panose="020F0502020204030204"/>
              </a:rPr>
              <a:t>tangible action </a:t>
            </a:r>
            <a:r>
              <a:rPr lang="en-GB" sz="2400" dirty="0">
                <a:solidFill>
                  <a:schemeClr val="bg1"/>
                </a:solidFill>
                <a:effectLst>
                  <a:outerShdw blurRad="762000" dist="419100" dir="12240000" sx="11000" sy="11000" algn="ctr" rotWithShape="0">
                    <a:prstClr val="black">
                      <a:alpha val="72000"/>
                    </a:prstClr>
                  </a:outerShdw>
                </a:effectLst>
                <a:latin typeface="Calibri" panose="020F0502020204030204"/>
              </a:rPr>
              <a:t>by being clear on your priorities and increasing advocacy of your intent.</a:t>
            </a:r>
          </a:p>
        </p:txBody>
      </p:sp>
    </p:spTree>
    <p:extLst>
      <p:ext uri="{BB962C8B-B14F-4D97-AF65-F5344CB8AC3E}">
        <p14:creationId xmlns:p14="http://schemas.microsoft.com/office/powerpoint/2010/main" val="3540470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5CC750-D0E2-A54C-8D98-0F50C22B2B39}"/>
              </a:ext>
            </a:extLst>
          </p:cNvPr>
          <p:cNvSpPr>
            <a:spLocks noGrp="1"/>
          </p:cNvSpPr>
          <p:nvPr>
            <p:ph idx="13"/>
          </p:nvPr>
        </p:nvSpPr>
        <p:spPr>
          <a:xfrm>
            <a:off x="3116226" y="3055479"/>
            <a:ext cx="1632562" cy="306153"/>
          </a:xfrm>
        </p:spPr>
        <p:txBody>
          <a:bodyPr>
            <a:normAutofit fontScale="77500" lnSpcReduction="20000"/>
          </a:bodyPr>
          <a:lstStyle/>
          <a:p>
            <a:r>
              <a:rPr lang="en-GB" b="1" dirty="0"/>
              <a:t>Change Perceptions</a:t>
            </a:r>
          </a:p>
        </p:txBody>
      </p:sp>
      <p:sp>
        <p:nvSpPr>
          <p:cNvPr id="3" name="Content Placeholder 2">
            <a:extLst>
              <a:ext uri="{FF2B5EF4-FFF2-40B4-BE49-F238E27FC236}">
                <a16:creationId xmlns:a16="http://schemas.microsoft.com/office/drawing/2014/main" id="{C6214F2B-2330-7912-5DB1-7837F81A5213}"/>
              </a:ext>
            </a:extLst>
          </p:cNvPr>
          <p:cNvSpPr>
            <a:spLocks noGrp="1"/>
          </p:cNvSpPr>
          <p:nvPr>
            <p:ph idx="14"/>
          </p:nvPr>
        </p:nvSpPr>
        <p:spPr>
          <a:xfrm>
            <a:off x="3116226" y="3448119"/>
            <a:ext cx="1711222" cy="1741940"/>
          </a:xfrm>
        </p:spPr>
        <p:txBody>
          <a:bodyPr>
            <a:normAutofit/>
          </a:bodyPr>
          <a:lstStyle/>
          <a:p>
            <a:r>
              <a:rPr lang="en-GB" sz="1050" dirty="0"/>
              <a:t>Address any concerns or blockers that arise to gain and maintain buy-in. </a:t>
            </a:r>
          </a:p>
          <a:p>
            <a:endParaRPr lang="en-GB" sz="1050" dirty="0"/>
          </a:p>
          <a:p>
            <a:r>
              <a:rPr lang="en-GB" sz="1050" dirty="0"/>
              <a:t>Adopt a dedicated space for open dialogue, such as a Teams channel or Yammer.</a:t>
            </a:r>
          </a:p>
        </p:txBody>
      </p:sp>
      <p:sp>
        <p:nvSpPr>
          <p:cNvPr id="4" name="Content Placeholder 3">
            <a:extLst>
              <a:ext uri="{FF2B5EF4-FFF2-40B4-BE49-F238E27FC236}">
                <a16:creationId xmlns:a16="http://schemas.microsoft.com/office/drawing/2014/main" id="{749ED010-1F5F-1A69-51F7-2F4EE1E230E4}"/>
              </a:ext>
            </a:extLst>
          </p:cNvPr>
          <p:cNvSpPr>
            <a:spLocks noGrp="1"/>
          </p:cNvSpPr>
          <p:nvPr>
            <p:ph idx="15"/>
          </p:nvPr>
        </p:nvSpPr>
        <p:spPr>
          <a:xfrm>
            <a:off x="977113" y="3055479"/>
            <a:ext cx="1632562" cy="306153"/>
          </a:xfrm>
        </p:spPr>
        <p:txBody>
          <a:bodyPr>
            <a:normAutofit fontScale="77500" lnSpcReduction="20000"/>
          </a:bodyPr>
          <a:lstStyle/>
          <a:p>
            <a:r>
              <a:rPr lang="en-GB" b="1" dirty="0"/>
              <a:t>Priming</a:t>
            </a:r>
          </a:p>
        </p:txBody>
      </p:sp>
      <p:sp>
        <p:nvSpPr>
          <p:cNvPr id="5" name="Content Placeholder 4">
            <a:extLst>
              <a:ext uri="{FF2B5EF4-FFF2-40B4-BE49-F238E27FC236}">
                <a16:creationId xmlns:a16="http://schemas.microsoft.com/office/drawing/2014/main" id="{A367809C-9285-D685-A53A-556949BB2E26}"/>
              </a:ext>
            </a:extLst>
          </p:cNvPr>
          <p:cNvSpPr>
            <a:spLocks noGrp="1"/>
          </p:cNvSpPr>
          <p:nvPr>
            <p:ph idx="16"/>
          </p:nvPr>
        </p:nvSpPr>
        <p:spPr>
          <a:xfrm>
            <a:off x="977112" y="3448118"/>
            <a:ext cx="1793520" cy="1955985"/>
          </a:xfrm>
        </p:spPr>
        <p:txBody>
          <a:bodyPr>
            <a:normAutofit/>
          </a:bodyPr>
          <a:lstStyle/>
          <a:p>
            <a:pPr>
              <a:lnSpc>
                <a:spcPct val="125000"/>
              </a:lnSpc>
            </a:pPr>
            <a:r>
              <a:rPr lang="en-GB" sz="1050" dirty="0"/>
              <a:t>Get your team thinking about Clever Nelly by introducing visuals in your communications and office space pre-launch. </a:t>
            </a:r>
          </a:p>
          <a:p>
            <a:pPr>
              <a:lnSpc>
                <a:spcPct val="125000"/>
              </a:lnSpc>
            </a:pPr>
            <a:endParaRPr lang="en-GB" sz="1050" dirty="0"/>
          </a:p>
          <a:p>
            <a:pPr>
              <a:lnSpc>
                <a:spcPct val="125000"/>
              </a:lnSpc>
            </a:pPr>
            <a:r>
              <a:rPr lang="en-GB" sz="1050" dirty="0"/>
              <a:t>Consider using posters, digital media and merchandise.</a:t>
            </a:r>
          </a:p>
        </p:txBody>
      </p:sp>
      <p:sp>
        <p:nvSpPr>
          <p:cNvPr id="6" name="Content Placeholder 5">
            <a:extLst>
              <a:ext uri="{FF2B5EF4-FFF2-40B4-BE49-F238E27FC236}">
                <a16:creationId xmlns:a16="http://schemas.microsoft.com/office/drawing/2014/main" id="{A8F58592-A6A0-006B-8A00-2B41AD9F525C}"/>
              </a:ext>
            </a:extLst>
          </p:cNvPr>
          <p:cNvSpPr>
            <a:spLocks noGrp="1"/>
          </p:cNvSpPr>
          <p:nvPr>
            <p:ph idx="17"/>
          </p:nvPr>
        </p:nvSpPr>
        <p:spPr>
          <a:xfrm>
            <a:off x="5255339" y="3055479"/>
            <a:ext cx="1632562" cy="306153"/>
          </a:xfrm>
        </p:spPr>
        <p:txBody>
          <a:bodyPr>
            <a:normAutofit fontScale="77500" lnSpcReduction="20000"/>
          </a:bodyPr>
          <a:lstStyle/>
          <a:p>
            <a:r>
              <a:rPr lang="en-GB" b="1" dirty="0"/>
              <a:t>Act on your Insights</a:t>
            </a:r>
          </a:p>
        </p:txBody>
      </p:sp>
      <p:sp>
        <p:nvSpPr>
          <p:cNvPr id="7" name="Content Placeholder 6">
            <a:extLst>
              <a:ext uri="{FF2B5EF4-FFF2-40B4-BE49-F238E27FC236}">
                <a16:creationId xmlns:a16="http://schemas.microsoft.com/office/drawing/2014/main" id="{BF42E7C8-F865-3306-2A43-626BC774349E}"/>
              </a:ext>
            </a:extLst>
          </p:cNvPr>
          <p:cNvSpPr>
            <a:spLocks noGrp="1"/>
          </p:cNvSpPr>
          <p:nvPr>
            <p:ph idx="18"/>
          </p:nvPr>
        </p:nvSpPr>
        <p:spPr>
          <a:xfrm>
            <a:off x="5255339" y="3448119"/>
            <a:ext cx="1711222" cy="1955984"/>
          </a:xfrm>
        </p:spPr>
        <p:txBody>
          <a:bodyPr>
            <a:normAutofit/>
          </a:bodyPr>
          <a:lstStyle/>
          <a:p>
            <a:r>
              <a:rPr lang="en-GB" sz="1050" dirty="0"/>
              <a:t>Read the data and identify areas where knowledge gaps exist to inform any training decisions. </a:t>
            </a:r>
          </a:p>
          <a:p>
            <a:endParaRPr lang="en-GB" sz="1050" dirty="0"/>
          </a:p>
          <a:p>
            <a:r>
              <a:rPr lang="en-GB" sz="1050" dirty="0"/>
              <a:t>Circulate learning content for common gaps.</a:t>
            </a:r>
          </a:p>
          <a:p>
            <a:endParaRPr lang="en-GB" sz="1050" dirty="0"/>
          </a:p>
        </p:txBody>
      </p:sp>
      <p:sp>
        <p:nvSpPr>
          <p:cNvPr id="8" name="Content Placeholder 7">
            <a:extLst>
              <a:ext uri="{FF2B5EF4-FFF2-40B4-BE49-F238E27FC236}">
                <a16:creationId xmlns:a16="http://schemas.microsoft.com/office/drawing/2014/main" id="{54B21100-61D5-0E07-6DFE-DEF729770A38}"/>
              </a:ext>
            </a:extLst>
          </p:cNvPr>
          <p:cNvSpPr>
            <a:spLocks noGrp="1"/>
          </p:cNvSpPr>
          <p:nvPr>
            <p:ph idx="19"/>
          </p:nvPr>
        </p:nvSpPr>
        <p:spPr>
          <a:xfrm>
            <a:off x="7394453" y="3055479"/>
            <a:ext cx="1632562" cy="306153"/>
          </a:xfrm>
        </p:spPr>
        <p:txBody>
          <a:bodyPr>
            <a:normAutofit fontScale="77500" lnSpcReduction="20000"/>
          </a:bodyPr>
          <a:lstStyle/>
          <a:p>
            <a:r>
              <a:rPr lang="en-GB" b="1" dirty="0"/>
              <a:t>Bring Nelly into 1:1s</a:t>
            </a:r>
          </a:p>
        </p:txBody>
      </p:sp>
      <p:sp>
        <p:nvSpPr>
          <p:cNvPr id="9" name="Content Placeholder 8">
            <a:extLst>
              <a:ext uri="{FF2B5EF4-FFF2-40B4-BE49-F238E27FC236}">
                <a16:creationId xmlns:a16="http://schemas.microsoft.com/office/drawing/2014/main" id="{4E79A57A-FFE5-9E03-ECDA-D9216839B1A1}"/>
              </a:ext>
            </a:extLst>
          </p:cNvPr>
          <p:cNvSpPr>
            <a:spLocks noGrp="1"/>
          </p:cNvSpPr>
          <p:nvPr>
            <p:ph idx="20"/>
          </p:nvPr>
        </p:nvSpPr>
        <p:spPr>
          <a:xfrm>
            <a:off x="7394452" y="3448119"/>
            <a:ext cx="1767835" cy="1741940"/>
          </a:xfrm>
        </p:spPr>
        <p:txBody>
          <a:bodyPr>
            <a:normAutofit/>
          </a:bodyPr>
          <a:lstStyle/>
          <a:p>
            <a:r>
              <a:rPr lang="en-GB" sz="1050" dirty="0"/>
              <a:t>Connect with your team and make Nelly a key focus in your professional development conversations with them.</a:t>
            </a:r>
          </a:p>
          <a:p>
            <a:endParaRPr lang="en-GB" sz="1050" dirty="0"/>
          </a:p>
        </p:txBody>
      </p:sp>
      <p:sp>
        <p:nvSpPr>
          <p:cNvPr id="10" name="Title 9">
            <a:extLst>
              <a:ext uri="{FF2B5EF4-FFF2-40B4-BE49-F238E27FC236}">
                <a16:creationId xmlns:a16="http://schemas.microsoft.com/office/drawing/2014/main" id="{E52277E4-AFC2-822A-8A56-07C32609C3F8}"/>
              </a:ext>
            </a:extLst>
          </p:cNvPr>
          <p:cNvSpPr>
            <a:spLocks noGrp="1"/>
          </p:cNvSpPr>
          <p:nvPr>
            <p:ph type="title"/>
          </p:nvPr>
        </p:nvSpPr>
        <p:spPr/>
        <p:txBody>
          <a:bodyPr/>
          <a:lstStyle/>
          <a:p>
            <a:r>
              <a:rPr lang="en-GB" dirty="0"/>
              <a:t>Implementing Clever Nely</a:t>
            </a:r>
            <a:r>
              <a:rPr lang="en-GB" b="0" dirty="0">
                <a:latin typeface="+mj-lt"/>
              </a:rPr>
              <a:t> in your Workplace</a:t>
            </a:r>
          </a:p>
        </p:txBody>
      </p:sp>
      <p:pic>
        <p:nvPicPr>
          <p:cNvPr id="20" name="Picture Placeholder 19">
            <a:extLst>
              <a:ext uri="{FF2B5EF4-FFF2-40B4-BE49-F238E27FC236}">
                <a16:creationId xmlns:a16="http://schemas.microsoft.com/office/drawing/2014/main" id="{1AD04550-618C-98E1-3A31-0E0E321D65FC}"/>
              </a:ext>
            </a:extLst>
          </p:cNvPr>
          <p:cNvPicPr>
            <a:picLocks noGrp="1" noChangeAspect="1"/>
          </p:cNvPicPr>
          <p:nvPr>
            <p:ph type="pic" sz="quarter" idx="26"/>
          </p:nvPr>
        </p:nvPicPr>
        <p:blipFill>
          <a:blip r:embed="rId2">
            <a:extLst>
              <a:ext uri="{96DAC541-7B7A-43D3-8B79-37D633B846F1}">
                <asvg:svgBlip xmlns:asvg="http://schemas.microsoft.com/office/drawing/2016/SVG/main" r:embed="rId3"/>
              </a:ext>
            </a:extLst>
          </a:blip>
          <a:srcRect t="8300" b="8300"/>
          <a:stretch>
            <a:fillRect/>
          </a:stretch>
        </p:blipFill>
        <p:spPr>
          <a:xfrm>
            <a:off x="995400" y="2529082"/>
            <a:ext cx="565094" cy="471293"/>
          </a:xfrm>
        </p:spPr>
      </p:pic>
      <p:pic>
        <p:nvPicPr>
          <p:cNvPr id="22" name="Picture Placeholder 21">
            <a:extLst>
              <a:ext uri="{FF2B5EF4-FFF2-40B4-BE49-F238E27FC236}">
                <a16:creationId xmlns:a16="http://schemas.microsoft.com/office/drawing/2014/main" id="{BAAEE381-B353-EE27-4FD0-3BDAB315A17C}"/>
              </a:ext>
            </a:extLst>
          </p:cNvPr>
          <p:cNvPicPr>
            <a:picLocks noGrp="1" noChangeAspect="1"/>
          </p:cNvPicPr>
          <p:nvPr>
            <p:ph type="pic" sz="quarter" idx="27"/>
          </p:nvPr>
        </p:nvPicPr>
        <p:blipFill>
          <a:blip r:embed="rId4">
            <a:extLst>
              <a:ext uri="{96DAC541-7B7A-43D3-8B79-37D633B846F1}">
                <asvg:svgBlip xmlns:asvg="http://schemas.microsoft.com/office/drawing/2016/SVG/main" r:embed="rId5"/>
              </a:ext>
            </a:extLst>
          </a:blip>
          <a:srcRect t="8300" b="8300"/>
          <a:stretch>
            <a:fillRect/>
          </a:stretch>
        </p:blipFill>
        <p:spPr>
          <a:xfrm>
            <a:off x="9545749" y="2574246"/>
            <a:ext cx="380306" cy="317178"/>
          </a:xfrm>
        </p:spPr>
      </p:pic>
      <p:sp>
        <p:nvSpPr>
          <p:cNvPr id="15" name="Content Placeholder 14">
            <a:extLst>
              <a:ext uri="{FF2B5EF4-FFF2-40B4-BE49-F238E27FC236}">
                <a16:creationId xmlns:a16="http://schemas.microsoft.com/office/drawing/2014/main" id="{8B737B5D-0B09-D75B-FC6D-83905BB109F4}"/>
              </a:ext>
            </a:extLst>
          </p:cNvPr>
          <p:cNvSpPr>
            <a:spLocks noGrp="1"/>
          </p:cNvSpPr>
          <p:nvPr>
            <p:ph idx="30"/>
          </p:nvPr>
        </p:nvSpPr>
        <p:spPr>
          <a:xfrm>
            <a:off x="9545749" y="3055479"/>
            <a:ext cx="1632562" cy="306153"/>
          </a:xfrm>
        </p:spPr>
        <p:txBody>
          <a:bodyPr>
            <a:normAutofit fontScale="77500" lnSpcReduction="20000"/>
          </a:bodyPr>
          <a:lstStyle/>
          <a:p>
            <a:r>
              <a:rPr lang="en-GB" b="1" dirty="0"/>
              <a:t>Collaborate and Amplify</a:t>
            </a:r>
          </a:p>
        </p:txBody>
      </p:sp>
      <p:sp>
        <p:nvSpPr>
          <p:cNvPr id="16" name="Content Placeholder 15">
            <a:extLst>
              <a:ext uri="{FF2B5EF4-FFF2-40B4-BE49-F238E27FC236}">
                <a16:creationId xmlns:a16="http://schemas.microsoft.com/office/drawing/2014/main" id="{43EFD381-69F8-D7D7-7AC3-67E6164BB8AF}"/>
              </a:ext>
            </a:extLst>
          </p:cNvPr>
          <p:cNvSpPr>
            <a:spLocks noGrp="1"/>
          </p:cNvSpPr>
          <p:nvPr>
            <p:ph idx="31"/>
          </p:nvPr>
        </p:nvSpPr>
        <p:spPr>
          <a:xfrm>
            <a:off x="9545748" y="3448119"/>
            <a:ext cx="1801955" cy="1741940"/>
          </a:xfrm>
        </p:spPr>
        <p:txBody>
          <a:bodyPr>
            <a:normAutofit/>
          </a:bodyPr>
          <a:lstStyle/>
          <a:p>
            <a:r>
              <a:rPr lang="en-GB" sz="1050" dirty="0"/>
              <a:t>Seek opportunities to gain feedback and expand the question sets within Nelly. </a:t>
            </a:r>
          </a:p>
          <a:p>
            <a:endParaRPr lang="en-GB" sz="1050" dirty="0"/>
          </a:p>
          <a:p>
            <a:r>
              <a:rPr lang="en-GB" sz="1050" dirty="0"/>
              <a:t>Your Account Director will begin running focus groups with you when the time comes.</a:t>
            </a:r>
          </a:p>
          <a:p>
            <a:endParaRPr lang="en-GB" sz="1050" dirty="0"/>
          </a:p>
        </p:txBody>
      </p:sp>
      <p:pic>
        <p:nvPicPr>
          <p:cNvPr id="28" name="Picture Placeholder 27">
            <a:extLst>
              <a:ext uri="{FF2B5EF4-FFF2-40B4-BE49-F238E27FC236}">
                <a16:creationId xmlns:a16="http://schemas.microsoft.com/office/drawing/2014/main" id="{4E16F4A1-1D98-EF81-4948-0449CD294D5E}"/>
              </a:ext>
            </a:extLst>
          </p:cNvPr>
          <p:cNvPicPr>
            <a:picLocks noGrp="1" noChangeAspect="1"/>
          </p:cNvPicPr>
          <p:nvPr>
            <p:ph type="pic" sz="quarter" idx="32"/>
          </p:nvPr>
        </p:nvPicPr>
        <p:blipFill>
          <a:blip r:embed="rId6">
            <a:extLst>
              <a:ext uri="{96DAC541-7B7A-43D3-8B79-37D633B846F1}">
                <asvg:svgBlip xmlns:asvg="http://schemas.microsoft.com/office/drawing/2016/SVG/main" r:embed="rId7"/>
              </a:ext>
            </a:extLst>
          </a:blip>
          <a:srcRect t="8300" b="8300"/>
          <a:stretch>
            <a:fillRect/>
          </a:stretch>
        </p:blipFill>
        <p:spPr>
          <a:xfrm>
            <a:off x="5295360" y="2569323"/>
            <a:ext cx="392113" cy="327025"/>
          </a:xfrm>
        </p:spPr>
      </p:pic>
      <p:pic>
        <p:nvPicPr>
          <p:cNvPr id="30" name="Graphic 29">
            <a:extLst>
              <a:ext uri="{FF2B5EF4-FFF2-40B4-BE49-F238E27FC236}">
                <a16:creationId xmlns:a16="http://schemas.microsoft.com/office/drawing/2014/main" id="{73822693-2265-F5E7-F894-81C3EBE05B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13882" y="2529082"/>
            <a:ext cx="407507" cy="407507"/>
          </a:xfrm>
          <a:prstGeom prst="rect">
            <a:avLst/>
          </a:prstGeom>
        </p:spPr>
      </p:pic>
      <p:pic>
        <p:nvPicPr>
          <p:cNvPr id="48" name="Picture 47" descr="A logo of a person with a head&#10;&#10;AI-generated content may be incorrect.">
            <a:extLst>
              <a:ext uri="{FF2B5EF4-FFF2-40B4-BE49-F238E27FC236}">
                <a16:creationId xmlns:a16="http://schemas.microsoft.com/office/drawing/2014/main" id="{F673211F-0584-927C-7408-3755106D42FE}"/>
              </a:ext>
            </a:extLst>
          </p:cNvPr>
          <p:cNvPicPr>
            <a:picLocks noChangeAspect="1"/>
          </p:cNvPicPr>
          <p:nvPr/>
        </p:nvPicPr>
        <p:blipFill>
          <a:blip r:embed="rId10"/>
          <a:srcRect b="13002"/>
          <a:stretch>
            <a:fillRect/>
          </a:stretch>
        </p:blipFill>
        <p:spPr>
          <a:xfrm>
            <a:off x="7394451" y="2579759"/>
            <a:ext cx="433297" cy="344416"/>
          </a:xfrm>
          <a:prstGeom prst="rect">
            <a:avLst/>
          </a:prstGeom>
        </p:spPr>
      </p:pic>
    </p:spTree>
    <p:extLst>
      <p:ext uri="{BB962C8B-B14F-4D97-AF65-F5344CB8AC3E}">
        <p14:creationId xmlns:p14="http://schemas.microsoft.com/office/powerpoint/2010/main" val="123111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E58A5-EEFE-5414-77CE-7505A6DEF179}"/>
              </a:ext>
            </a:extLst>
          </p:cNvPr>
          <p:cNvSpPr>
            <a:spLocks noGrp="1"/>
          </p:cNvSpPr>
          <p:nvPr>
            <p:ph type="title"/>
          </p:nvPr>
        </p:nvSpPr>
        <p:spPr/>
        <p:txBody>
          <a:bodyPr/>
          <a:lstStyle/>
          <a:p>
            <a:r>
              <a:rPr lang="en-US" dirty="0"/>
              <a:t>Pre-Launch </a:t>
            </a:r>
            <a:r>
              <a:rPr lang="en-US" b="0" dirty="0">
                <a:latin typeface="+mj-lt"/>
              </a:rPr>
              <a:t>Priming Emails</a:t>
            </a:r>
          </a:p>
        </p:txBody>
      </p:sp>
    </p:spTree>
    <p:extLst>
      <p:ext uri="{BB962C8B-B14F-4D97-AF65-F5344CB8AC3E}">
        <p14:creationId xmlns:p14="http://schemas.microsoft.com/office/powerpoint/2010/main" val="659632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1BC84-65B7-A473-C190-63001E0AC1CA}"/>
              </a:ext>
            </a:extLst>
          </p:cNvPr>
          <p:cNvSpPr>
            <a:spLocks noGrp="1"/>
          </p:cNvSpPr>
          <p:nvPr>
            <p:ph type="title"/>
          </p:nvPr>
        </p:nvSpPr>
        <p:spPr/>
        <p:txBody>
          <a:bodyPr/>
          <a:lstStyle/>
          <a:p>
            <a:r>
              <a:rPr lang="en-GB" dirty="0"/>
              <a:t>Priming </a:t>
            </a:r>
            <a:r>
              <a:rPr lang="en-GB" b="0" dirty="0">
                <a:latin typeface="+mj-lt"/>
              </a:rPr>
              <a:t>your team</a:t>
            </a:r>
          </a:p>
        </p:txBody>
      </p:sp>
      <p:sp>
        <p:nvSpPr>
          <p:cNvPr id="3" name="Content Placeholder 2">
            <a:extLst>
              <a:ext uri="{FF2B5EF4-FFF2-40B4-BE49-F238E27FC236}">
                <a16:creationId xmlns:a16="http://schemas.microsoft.com/office/drawing/2014/main" id="{228FE2C5-CA90-E55A-E67E-944EC8506388}"/>
              </a:ext>
            </a:extLst>
          </p:cNvPr>
          <p:cNvSpPr>
            <a:spLocks noGrp="1"/>
          </p:cNvSpPr>
          <p:nvPr>
            <p:ph idx="1"/>
          </p:nvPr>
        </p:nvSpPr>
        <p:spPr>
          <a:xfrm>
            <a:off x="838199" y="2801858"/>
            <a:ext cx="7867651" cy="3375104"/>
          </a:xfrm>
        </p:spPr>
        <p:txBody>
          <a:bodyPr/>
          <a:lstStyle/>
          <a:p>
            <a:r>
              <a:rPr lang="en-GB" dirty="0"/>
              <a:t>Priming is a proven way to get into people’s heads and help them land something new. </a:t>
            </a:r>
          </a:p>
          <a:p>
            <a:endParaRPr lang="en-GB" dirty="0"/>
          </a:p>
          <a:p>
            <a:pPr marL="285750" indent="-285750">
              <a:buFont typeface="Wingdings" panose="05000000000000000000" pitchFamily="2" charset="2"/>
              <a:buChar char="ü"/>
            </a:pPr>
            <a:r>
              <a:rPr lang="en-GB" dirty="0"/>
              <a:t>Speed up memory retrieval</a:t>
            </a:r>
          </a:p>
          <a:p>
            <a:pPr marL="285750" indent="-285750">
              <a:buFont typeface="Wingdings" panose="05000000000000000000" pitchFamily="2" charset="2"/>
              <a:buChar char="ü"/>
            </a:pPr>
            <a:r>
              <a:rPr lang="en-GB" dirty="0"/>
              <a:t>Recognised as an important learning tool</a:t>
            </a:r>
          </a:p>
          <a:p>
            <a:pPr marL="285750" indent="-285750">
              <a:buFont typeface="Wingdings" panose="05000000000000000000" pitchFamily="2" charset="2"/>
              <a:buChar char="ü"/>
            </a:pPr>
            <a:r>
              <a:rPr lang="en-GB" dirty="0"/>
              <a:t>If you tell people in advance what the expectation is, it will land much better</a:t>
            </a:r>
          </a:p>
          <a:p>
            <a:pPr marL="285750" indent="-285750">
              <a:buFont typeface="Wingdings" panose="05000000000000000000" pitchFamily="2" charset="2"/>
              <a:buChar char="ü"/>
            </a:pPr>
            <a:r>
              <a:rPr lang="en-GB" dirty="0"/>
              <a:t>Creates less anxiety and better influences the behaviour you want to see</a:t>
            </a:r>
          </a:p>
          <a:p>
            <a:endParaRPr lang="en-GB" dirty="0"/>
          </a:p>
        </p:txBody>
      </p:sp>
    </p:spTree>
    <p:extLst>
      <p:ext uri="{BB962C8B-B14F-4D97-AF65-F5344CB8AC3E}">
        <p14:creationId xmlns:p14="http://schemas.microsoft.com/office/powerpoint/2010/main" val="575762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hite, screenshot, design&#10;&#10;Description automatically generated">
            <a:extLst>
              <a:ext uri="{FF2B5EF4-FFF2-40B4-BE49-F238E27FC236}">
                <a16:creationId xmlns:a16="http://schemas.microsoft.com/office/drawing/2014/main" id="{572D10A8-E707-E328-8D5D-8CC7FD61F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B1C72DE-D5B3-8652-582D-FE1AE7628AF4}"/>
              </a:ext>
            </a:extLst>
          </p:cNvPr>
          <p:cNvSpPr txBox="1"/>
          <p:nvPr/>
        </p:nvSpPr>
        <p:spPr>
          <a:xfrm>
            <a:off x="2024063" y="621244"/>
            <a:ext cx="8143875" cy="5201424"/>
          </a:xfrm>
          <a:prstGeom prst="rect">
            <a:avLst/>
          </a:prstGeom>
          <a:noFill/>
        </p:spPr>
        <p:txBody>
          <a:bodyPr wrap="square" rtlCol="0">
            <a:spAutoFit/>
          </a:bodyPr>
          <a:lstStyle/>
          <a:p>
            <a:r>
              <a:rPr lang="en-GB" sz="2400" b="1" dirty="0">
                <a:solidFill>
                  <a:srgbClr val="660099"/>
                </a:solidFill>
              </a:rPr>
              <a:t>Introduce Clever Nelly</a:t>
            </a:r>
          </a:p>
          <a:p>
            <a:endParaRPr lang="en-GB" sz="1400" dirty="0">
              <a:latin typeface="+mj-lt"/>
            </a:endParaRPr>
          </a:p>
          <a:p>
            <a:r>
              <a:rPr lang="en-GB" sz="1400" dirty="0">
                <a:solidFill>
                  <a:srgbClr val="666666"/>
                </a:solidFill>
                <a:latin typeface="+mj-lt"/>
              </a:rPr>
              <a:t>Hello team,</a:t>
            </a:r>
          </a:p>
          <a:p>
            <a:endParaRPr lang="en-GB" sz="1400" dirty="0">
              <a:solidFill>
                <a:srgbClr val="666666"/>
              </a:solidFill>
              <a:latin typeface="+mj-lt"/>
            </a:endParaRPr>
          </a:p>
          <a:p>
            <a:r>
              <a:rPr lang="en-GB" sz="1400" dirty="0">
                <a:solidFill>
                  <a:srgbClr val="666666"/>
                </a:solidFill>
                <a:latin typeface="+mj-lt"/>
              </a:rPr>
              <a:t>We are excited to announce that from [</a:t>
            </a:r>
            <a:r>
              <a:rPr lang="en-GB" sz="1400" dirty="0">
                <a:solidFill>
                  <a:srgbClr val="660099"/>
                </a:solidFill>
                <a:latin typeface="+mj-lt"/>
              </a:rPr>
              <a:t>launch date</a:t>
            </a:r>
            <a:r>
              <a:rPr lang="en-GB" sz="1400" dirty="0">
                <a:solidFill>
                  <a:srgbClr val="666666"/>
                </a:solidFill>
                <a:latin typeface="+mj-lt"/>
              </a:rPr>
              <a:t>], we will be introducing a knowledge retention platform across our [</a:t>
            </a:r>
            <a:r>
              <a:rPr lang="en-GB" sz="1400" dirty="0">
                <a:solidFill>
                  <a:srgbClr val="660099"/>
                </a:solidFill>
                <a:latin typeface="+mj-lt"/>
              </a:rPr>
              <a:t>related item</a:t>
            </a:r>
            <a:r>
              <a:rPr lang="en-GB" sz="1400" dirty="0">
                <a:solidFill>
                  <a:srgbClr val="666666"/>
                </a:solidFill>
                <a:latin typeface="+mj-lt"/>
              </a:rPr>
              <a:t>] team – </a:t>
            </a:r>
            <a:r>
              <a:rPr lang="en-GB" sz="1400" b="1" dirty="0">
                <a:solidFill>
                  <a:srgbClr val="666666"/>
                </a:solidFill>
                <a:latin typeface="+mj-lt"/>
              </a:rPr>
              <a:t>Clever Nelly </a:t>
            </a:r>
            <a:r>
              <a:rPr lang="en-GB" sz="1400" dirty="0">
                <a:solidFill>
                  <a:srgbClr val="666666"/>
                </a:solidFill>
                <a:latin typeface="+mj-lt"/>
              </a:rPr>
              <a:t>– in recognition of the different ways we want to better support your development.</a:t>
            </a:r>
          </a:p>
          <a:p>
            <a:endParaRPr lang="en-GB" sz="1400" dirty="0">
              <a:solidFill>
                <a:srgbClr val="666666"/>
              </a:solidFill>
              <a:latin typeface="+mj-lt"/>
            </a:endParaRPr>
          </a:p>
          <a:p>
            <a:r>
              <a:rPr lang="en-GB" sz="1400" b="1" dirty="0">
                <a:solidFill>
                  <a:srgbClr val="666666"/>
                </a:solidFill>
                <a:latin typeface="+mj-lt"/>
              </a:rPr>
              <a:t>What will this mean for you?</a:t>
            </a:r>
          </a:p>
          <a:p>
            <a:endParaRPr lang="en-GB" sz="1400" dirty="0">
              <a:solidFill>
                <a:srgbClr val="666666"/>
              </a:solidFill>
              <a:latin typeface="+mj-lt"/>
            </a:endParaRPr>
          </a:p>
          <a:p>
            <a:pPr marL="285750" indent="-285750">
              <a:buFont typeface="Arial" panose="020B0604020202020204" pitchFamily="34" charset="0"/>
              <a:buChar char="•"/>
            </a:pPr>
            <a:r>
              <a:rPr lang="en-GB" sz="1400" dirty="0">
                <a:solidFill>
                  <a:srgbClr val="666666"/>
                </a:solidFill>
                <a:latin typeface="+mj-lt"/>
              </a:rPr>
              <a:t>You will have complete control of your learning experiences and increase your workplace confidence</a:t>
            </a:r>
          </a:p>
          <a:p>
            <a:pPr marL="285750" indent="-285750">
              <a:buFont typeface="Arial" panose="020B0604020202020204" pitchFamily="34" charset="0"/>
              <a:buChar char="•"/>
            </a:pPr>
            <a:r>
              <a:rPr lang="en-GB" sz="1400" dirty="0">
                <a:solidFill>
                  <a:srgbClr val="666666"/>
                </a:solidFill>
                <a:latin typeface="+mj-lt"/>
              </a:rPr>
              <a:t>You will be able to track your knowledge progress – anonymously compared to your peer group</a:t>
            </a:r>
          </a:p>
          <a:p>
            <a:pPr marL="285750" indent="-285750">
              <a:buFont typeface="Arial" panose="020B0604020202020204" pitchFamily="34" charset="0"/>
              <a:buChar char="•"/>
            </a:pPr>
            <a:r>
              <a:rPr lang="en-GB" sz="1400" dirty="0">
                <a:solidFill>
                  <a:srgbClr val="666666"/>
                </a:solidFill>
                <a:latin typeface="+mj-lt"/>
              </a:rPr>
              <a:t>You can engage with Clever Nelly at your own convenience, with daily questions delivered across [</a:t>
            </a:r>
            <a:r>
              <a:rPr lang="en-GB" sz="1400" dirty="0">
                <a:solidFill>
                  <a:srgbClr val="660099"/>
                </a:solidFill>
                <a:latin typeface="+mj-lt"/>
              </a:rPr>
              <a:t>email / Teams / Zoom</a:t>
            </a:r>
            <a:r>
              <a:rPr lang="en-GB" sz="1400" dirty="0">
                <a:solidFill>
                  <a:srgbClr val="666666"/>
                </a:solidFill>
                <a:latin typeface="+mj-lt"/>
              </a:rPr>
              <a:t>] and taking less than two minutes to complete</a:t>
            </a:r>
          </a:p>
          <a:p>
            <a:pPr marL="285750" indent="-285750">
              <a:buFont typeface="Arial" panose="020B0604020202020204" pitchFamily="34" charset="0"/>
              <a:buChar char="•"/>
            </a:pPr>
            <a:endParaRPr lang="en-GB" sz="1400" dirty="0">
              <a:solidFill>
                <a:srgbClr val="666666"/>
              </a:solidFill>
              <a:latin typeface="+mj-lt"/>
            </a:endParaRPr>
          </a:p>
          <a:p>
            <a:r>
              <a:rPr lang="en-GB" sz="1400" dirty="0">
                <a:solidFill>
                  <a:srgbClr val="666666"/>
                </a:solidFill>
                <a:latin typeface="+mj-lt"/>
              </a:rPr>
              <a:t>At [</a:t>
            </a:r>
            <a:r>
              <a:rPr lang="en-GB" sz="1400" dirty="0">
                <a:solidFill>
                  <a:srgbClr val="660099"/>
                </a:solidFill>
                <a:latin typeface="+mj-lt"/>
              </a:rPr>
              <a:t>client name</a:t>
            </a:r>
            <a:r>
              <a:rPr lang="en-GB" sz="1400" dirty="0">
                <a:solidFill>
                  <a:srgbClr val="666666"/>
                </a:solidFill>
                <a:latin typeface="+mj-lt"/>
              </a:rPr>
              <a:t>], we take great pride in everything our people accomplish for our business and its customers. Clever Nelly is designed to help us continue to do just that.</a:t>
            </a:r>
          </a:p>
          <a:p>
            <a:endParaRPr lang="en-GB" sz="1400" dirty="0">
              <a:solidFill>
                <a:srgbClr val="666666"/>
              </a:solidFill>
              <a:latin typeface="+mj-lt"/>
            </a:endParaRPr>
          </a:p>
          <a:p>
            <a:r>
              <a:rPr lang="en-GB" sz="1400" dirty="0">
                <a:solidFill>
                  <a:srgbClr val="666666"/>
                </a:solidFill>
                <a:latin typeface="+mj-lt"/>
              </a:rPr>
              <a:t>Over the coming weeks, you’ll be hearing more about Clever Nelly’s capabilities. If you have any questions or concerns to raise, please contact [</a:t>
            </a:r>
            <a:r>
              <a:rPr lang="en-GB" sz="1400" dirty="0">
                <a:solidFill>
                  <a:srgbClr val="660099"/>
                </a:solidFill>
                <a:latin typeface="+mj-lt"/>
              </a:rPr>
              <a:t>add</a:t>
            </a:r>
            <a:r>
              <a:rPr lang="en-GB" sz="1400" dirty="0">
                <a:solidFill>
                  <a:srgbClr val="666666"/>
                </a:solidFill>
                <a:latin typeface="+mj-lt"/>
              </a:rPr>
              <a:t> </a:t>
            </a:r>
            <a:r>
              <a:rPr lang="en-GB" sz="1400" dirty="0">
                <a:solidFill>
                  <a:srgbClr val="660099"/>
                </a:solidFill>
                <a:latin typeface="+mj-lt"/>
              </a:rPr>
              <a:t>person</a:t>
            </a:r>
            <a:r>
              <a:rPr lang="en-GB" sz="1400" dirty="0">
                <a:solidFill>
                  <a:srgbClr val="666666"/>
                </a:solidFill>
                <a:latin typeface="+mj-lt"/>
              </a:rPr>
              <a:t>] directly.</a:t>
            </a:r>
          </a:p>
          <a:p>
            <a:endParaRPr lang="en-GB" sz="1400" dirty="0">
              <a:solidFill>
                <a:srgbClr val="666666"/>
              </a:solidFill>
              <a:latin typeface="+mj-lt"/>
            </a:endParaRPr>
          </a:p>
          <a:p>
            <a:r>
              <a:rPr lang="en-GB" sz="1400" dirty="0">
                <a:solidFill>
                  <a:srgbClr val="666666"/>
                </a:solidFill>
                <a:latin typeface="+mj-lt"/>
              </a:rPr>
              <a:t>Many thanks,</a:t>
            </a:r>
          </a:p>
          <a:p>
            <a:r>
              <a:rPr lang="en-GB" sz="1400" dirty="0">
                <a:solidFill>
                  <a:srgbClr val="666666"/>
                </a:solidFill>
                <a:latin typeface="+mj-lt"/>
              </a:rPr>
              <a:t>[</a:t>
            </a:r>
            <a:r>
              <a:rPr lang="en-GB" sz="1400" dirty="0">
                <a:solidFill>
                  <a:srgbClr val="660099"/>
                </a:solidFill>
                <a:latin typeface="+mj-lt"/>
              </a:rPr>
              <a:t>Sign off</a:t>
            </a:r>
            <a:r>
              <a:rPr lang="en-GB" sz="1400" dirty="0">
                <a:solidFill>
                  <a:srgbClr val="666666"/>
                </a:solidFill>
                <a:latin typeface="+mj-lt"/>
              </a:rPr>
              <a:t>]</a:t>
            </a:r>
          </a:p>
        </p:txBody>
      </p:sp>
      <p:sp>
        <p:nvSpPr>
          <p:cNvPr id="6" name="TextBox 5">
            <a:extLst>
              <a:ext uri="{FF2B5EF4-FFF2-40B4-BE49-F238E27FC236}">
                <a16:creationId xmlns:a16="http://schemas.microsoft.com/office/drawing/2014/main" id="{64F97063-5217-F567-8AE2-D2508BE652EB}"/>
              </a:ext>
            </a:extLst>
          </p:cNvPr>
          <p:cNvSpPr txBox="1"/>
          <p:nvPr/>
        </p:nvSpPr>
        <p:spPr>
          <a:xfrm>
            <a:off x="7141958" y="621244"/>
            <a:ext cx="3025979" cy="307777"/>
          </a:xfrm>
          <a:prstGeom prst="rect">
            <a:avLst/>
          </a:prstGeom>
          <a:noFill/>
        </p:spPr>
        <p:txBody>
          <a:bodyPr wrap="square" rtlCol="0">
            <a:spAutoFit/>
          </a:bodyPr>
          <a:lstStyle/>
          <a:p>
            <a:pPr algn="r"/>
            <a:r>
              <a:rPr lang="en-GB" sz="1400" b="1" dirty="0">
                <a:solidFill>
                  <a:srgbClr val="660099"/>
                </a:solidFill>
              </a:rPr>
              <a:t>Three weeks to launch</a:t>
            </a:r>
            <a:endParaRPr kumimoji="0" lang="en-GB" sz="1000" b="0" i="0" u="none" strike="noStrike" kern="1200" cap="none" spc="0" normalizeH="0" baseline="0" noProof="0" dirty="0">
              <a:ln>
                <a:noFill/>
              </a:ln>
              <a:solidFill>
                <a:srgbClr val="666666"/>
              </a:solidFill>
              <a:effectLst/>
              <a:uLnTx/>
              <a:uFillTx/>
              <a:ea typeface="+mn-ea"/>
              <a:cs typeface="+mn-cs"/>
            </a:endParaRPr>
          </a:p>
        </p:txBody>
      </p:sp>
    </p:spTree>
    <p:extLst>
      <p:ext uri="{BB962C8B-B14F-4D97-AF65-F5344CB8AC3E}">
        <p14:creationId xmlns:p14="http://schemas.microsoft.com/office/powerpoint/2010/main" val="4173099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62443-3ACB-1453-370E-91C6780F1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02DA6-5864-1FE1-817E-BEC9269317D1}"/>
              </a:ext>
            </a:extLst>
          </p:cNvPr>
          <p:cNvSpPr>
            <a:spLocks noGrp="1"/>
          </p:cNvSpPr>
          <p:nvPr>
            <p:ph type="title"/>
          </p:nvPr>
        </p:nvSpPr>
        <p:spPr/>
        <p:txBody>
          <a:bodyPr/>
          <a:lstStyle/>
          <a:p>
            <a:r>
              <a:rPr lang="en-GB" b="0" dirty="0">
                <a:latin typeface="+mj-lt"/>
              </a:rPr>
              <a:t>Wider </a:t>
            </a:r>
            <a:r>
              <a:rPr lang="en-GB" dirty="0"/>
              <a:t>communication</a:t>
            </a:r>
            <a:r>
              <a:rPr lang="en-GB" b="0" dirty="0">
                <a:latin typeface="+mj-lt"/>
              </a:rPr>
              <a:t> </a:t>
            </a:r>
            <a:r>
              <a:rPr lang="en-GB" dirty="0"/>
              <a:t>tools</a:t>
            </a:r>
          </a:p>
        </p:txBody>
      </p:sp>
      <p:sp>
        <p:nvSpPr>
          <p:cNvPr id="3" name="Content Placeholder 2">
            <a:extLst>
              <a:ext uri="{FF2B5EF4-FFF2-40B4-BE49-F238E27FC236}">
                <a16:creationId xmlns:a16="http://schemas.microsoft.com/office/drawing/2014/main" id="{E722C380-AD35-A3F6-6149-F8544D665DC5}"/>
              </a:ext>
            </a:extLst>
          </p:cNvPr>
          <p:cNvSpPr>
            <a:spLocks noGrp="1"/>
          </p:cNvSpPr>
          <p:nvPr>
            <p:ph idx="1"/>
          </p:nvPr>
        </p:nvSpPr>
        <p:spPr>
          <a:xfrm>
            <a:off x="838199" y="2801858"/>
            <a:ext cx="6381751" cy="3375104"/>
          </a:xfrm>
        </p:spPr>
        <p:txBody>
          <a:bodyPr/>
          <a:lstStyle/>
          <a:p>
            <a:r>
              <a:rPr lang="en-GB" dirty="0"/>
              <a:t>How are you planning to embed Clever Nelly into your workplace culture?</a:t>
            </a:r>
          </a:p>
          <a:p>
            <a:endParaRPr lang="en-GB" dirty="0"/>
          </a:p>
          <a:p>
            <a:pPr marL="285750" indent="-285750">
              <a:buFont typeface="Wingdings" panose="05000000000000000000" pitchFamily="2" charset="2"/>
              <a:buChar char="ü"/>
            </a:pPr>
            <a:r>
              <a:rPr lang="en-GB" dirty="0"/>
              <a:t>MS Teams backgrounds during internal meetings</a:t>
            </a:r>
          </a:p>
          <a:p>
            <a:pPr marL="285750" indent="-285750">
              <a:buFont typeface="Wingdings" panose="05000000000000000000" pitchFamily="2" charset="2"/>
              <a:buChar char="ü"/>
            </a:pPr>
            <a:r>
              <a:rPr lang="en-GB" dirty="0"/>
              <a:t>Create an MS Teams channel, providing your team with an open and direct forum to raise any questions or offer live feedback</a:t>
            </a:r>
          </a:p>
          <a:p>
            <a:pPr marL="285750" indent="-285750">
              <a:buFont typeface="Wingdings" panose="05000000000000000000" pitchFamily="2" charset="2"/>
              <a:buChar char="ü"/>
            </a:pPr>
            <a:r>
              <a:rPr lang="en-GB" dirty="0"/>
              <a:t>Use the digital media available from EDF on TV screens around the office</a:t>
            </a:r>
          </a:p>
        </p:txBody>
      </p:sp>
      <p:pic>
        <p:nvPicPr>
          <p:cNvPr id="9" name="Picture 8" descr="A purple background with white text&#10;&#10;AI-generated content may be incorrect.">
            <a:extLst>
              <a:ext uri="{FF2B5EF4-FFF2-40B4-BE49-F238E27FC236}">
                <a16:creationId xmlns:a16="http://schemas.microsoft.com/office/drawing/2014/main" id="{0C28B7A8-7367-48A1-BCA2-1004D68C5DB8}"/>
              </a:ext>
            </a:extLst>
          </p:cNvPr>
          <p:cNvPicPr>
            <a:picLocks noChangeAspect="1"/>
          </p:cNvPicPr>
          <p:nvPr/>
        </p:nvPicPr>
        <p:blipFill>
          <a:blip r:embed="rId2"/>
          <a:stretch>
            <a:fillRect/>
          </a:stretch>
        </p:blipFill>
        <p:spPr>
          <a:xfrm>
            <a:off x="8020051" y="2578020"/>
            <a:ext cx="3162300" cy="1778794"/>
          </a:xfrm>
          <a:prstGeom prst="rect">
            <a:avLst/>
          </a:prstGeom>
          <a:effectLst>
            <a:outerShdw blurRad="419100" dist="139700" dir="2700000" algn="ctr" rotWithShape="0">
              <a:srgbClr val="000000">
                <a:alpha val="40000"/>
              </a:srgbClr>
            </a:outerShdw>
          </a:effectLst>
        </p:spPr>
      </p:pic>
      <p:pic>
        <p:nvPicPr>
          <p:cNvPr id="11" name="Picture 10" descr="A person holding a dog&#10;&#10;AI-generated content may be incorrect.">
            <a:extLst>
              <a:ext uri="{FF2B5EF4-FFF2-40B4-BE49-F238E27FC236}">
                <a16:creationId xmlns:a16="http://schemas.microsoft.com/office/drawing/2014/main" id="{95D11FE8-2A48-A62C-E275-0D16C2D9557A}"/>
              </a:ext>
            </a:extLst>
          </p:cNvPr>
          <p:cNvPicPr>
            <a:picLocks noChangeAspect="1"/>
          </p:cNvPicPr>
          <p:nvPr/>
        </p:nvPicPr>
        <p:blipFill>
          <a:blip r:embed="rId3"/>
          <a:stretch>
            <a:fillRect/>
          </a:stretch>
        </p:blipFill>
        <p:spPr>
          <a:xfrm>
            <a:off x="8020051" y="4586922"/>
            <a:ext cx="3162300" cy="1778794"/>
          </a:xfrm>
          <a:prstGeom prst="rect">
            <a:avLst/>
          </a:prstGeom>
          <a:effectLst>
            <a:outerShdw blurRad="419100" dist="139700" dir="2700000" algn="ctr" rotWithShape="0">
              <a:srgbClr val="000000">
                <a:alpha val="40000"/>
              </a:srgbClr>
            </a:outerShdw>
          </a:effectLst>
        </p:spPr>
      </p:pic>
      <p:pic>
        <p:nvPicPr>
          <p:cNvPr id="13" name="Picture 12" descr="A logo for a pet company&#10;&#10;AI-generated content may be incorrect.">
            <a:extLst>
              <a:ext uri="{FF2B5EF4-FFF2-40B4-BE49-F238E27FC236}">
                <a16:creationId xmlns:a16="http://schemas.microsoft.com/office/drawing/2014/main" id="{2B091E35-BB2C-55BE-76CC-A8EDA5969CAB}"/>
              </a:ext>
            </a:extLst>
          </p:cNvPr>
          <p:cNvPicPr>
            <a:picLocks noChangeAspect="1"/>
          </p:cNvPicPr>
          <p:nvPr/>
        </p:nvPicPr>
        <p:blipFill>
          <a:blip r:embed="rId4"/>
          <a:stretch>
            <a:fillRect/>
          </a:stretch>
        </p:blipFill>
        <p:spPr>
          <a:xfrm>
            <a:off x="8020051" y="569118"/>
            <a:ext cx="3162300" cy="1778794"/>
          </a:xfrm>
          <a:prstGeom prst="rect">
            <a:avLst/>
          </a:prstGeom>
          <a:effectLst>
            <a:outerShdw blurRad="419100" dist="139700" dir="2700000" algn="ctr" rotWithShape="0">
              <a:srgbClr val="000000">
                <a:alpha val="40000"/>
              </a:srgbClr>
            </a:outerShdw>
          </a:effectLst>
        </p:spPr>
      </p:pic>
    </p:spTree>
    <p:extLst>
      <p:ext uri="{BB962C8B-B14F-4D97-AF65-F5344CB8AC3E}">
        <p14:creationId xmlns:p14="http://schemas.microsoft.com/office/powerpoint/2010/main" val="3734602152"/>
      </p:ext>
    </p:extLst>
  </p:cSld>
  <p:clrMapOvr>
    <a:masterClrMapping/>
  </p:clrMapOvr>
</p:sld>
</file>

<file path=ppt/theme/theme1.xml><?xml version="1.0" encoding="utf-8"?>
<a:theme xmlns:a="http://schemas.openxmlformats.org/drawingml/2006/main" name="Elephants Dont Forget Editable Templates">
  <a:themeElements>
    <a:clrScheme name="Elephant's Don't Forget brand Colours">
      <a:dk1>
        <a:srgbClr val="1F2030"/>
      </a:dk1>
      <a:lt1>
        <a:srgbClr val="FFFFFF"/>
      </a:lt1>
      <a:dk2>
        <a:srgbClr val="1F2030"/>
      </a:dk2>
      <a:lt2>
        <a:srgbClr val="1F2030"/>
      </a:lt2>
      <a:accent1>
        <a:srgbClr val="660099"/>
      </a:accent1>
      <a:accent2>
        <a:srgbClr val="A27FBC"/>
      </a:accent2>
      <a:accent3>
        <a:srgbClr val="FFFFFF"/>
      </a:accent3>
      <a:accent4>
        <a:srgbClr val="660099"/>
      </a:accent4>
      <a:accent5>
        <a:srgbClr val="3CB6FF"/>
      </a:accent5>
      <a:accent6>
        <a:srgbClr val="5CBC80"/>
      </a:accent6>
      <a:hlink>
        <a:srgbClr val="660099"/>
      </a:hlink>
      <a:folHlink>
        <a:srgbClr val="3CB6FF"/>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ank Templates">
  <a:themeElements>
    <a:clrScheme name="Elephants Dont Forget Colours">
      <a:dk1>
        <a:srgbClr val="1F2030"/>
      </a:dk1>
      <a:lt1>
        <a:srgbClr val="FFFFFF"/>
      </a:lt1>
      <a:dk2>
        <a:srgbClr val="1F2030"/>
      </a:dk2>
      <a:lt2>
        <a:srgbClr val="E8E8E8"/>
      </a:lt2>
      <a:accent1>
        <a:srgbClr val="660099"/>
      </a:accent1>
      <a:accent2>
        <a:srgbClr val="A27FBC"/>
      </a:accent2>
      <a:accent3>
        <a:srgbClr val="0BDBC6"/>
      </a:accent3>
      <a:accent4>
        <a:srgbClr val="0F9ED5"/>
      </a:accent4>
      <a:accent5>
        <a:srgbClr val="5CBC80"/>
      </a:accent5>
      <a:accent6>
        <a:srgbClr val="EB906B"/>
      </a:accent6>
      <a:hlink>
        <a:srgbClr val="3CB6FF"/>
      </a:hlink>
      <a:folHlink>
        <a:srgbClr val="E34877"/>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26FE3A42280D478C68259941125168" ma:contentTypeVersion="14" ma:contentTypeDescription="Create a new document." ma:contentTypeScope="" ma:versionID="65f4f9caf826c92eab76e772cb839513">
  <xsd:schema xmlns:xsd="http://www.w3.org/2001/XMLSchema" xmlns:xs="http://www.w3.org/2001/XMLSchema" xmlns:p="http://schemas.microsoft.com/office/2006/metadata/properties" xmlns:ns2="b28e9f97-6b54-4067-9864-fac89ee4afaa" xmlns:ns3="a4dbac2f-6109-4588-b078-68d34fa824ed" targetNamespace="http://schemas.microsoft.com/office/2006/metadata/properties" ma:root="true" ma:fieldsID="0da0c35e42f8de98a49b91bdb391228a" ns2:_="" ns3:_="">
    <xsd:import namespace="b28e9f97-6b54-4067-9864-fac89ee4afaa"/>
    <xsd:import namespace="a4dbac2f-6109-4588-b078-68d34fa824e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e9f97-6b54-4067-9864-fac89ee4af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8d9c1d4-fa86-4ac8-af98-91dd78f66ce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dbac2f-6109-4588-b078-68d34fa824e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966efb2-6c15-4430-90ac-7d124b6fff2c}" ma:internalName="TaxCatchAll" ma:showField="CatchAllData" ma:web="a4dbac2f-6109-4588-b078-68d34fa824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8e9f97-6b54-4067-9864-fac89ee4afaa">
      <Terms xmlns="http://schemas.microsoft.com/office/infopath/2007/PartnerControls"/>
    </lcf76f155ced4ddcb4097134ff3c332f>
    <TaxCatchAll xmlns="a4dbac2f-6109-4588-b078-68d34fa824ed" xsi:nil="true"/>
  </documentManagement>
</p:properties>
</file>

<file path=customXml/itemProps1.xml><?xml version="1.0" encoding="utf-8"?>
<ds:datastoreItem xmlns:ds="http://schemas.openxmlformats.org/officeDocument/2006/customXml" ds:itemID="{03C7250F-EEDF-44F7-A552-4C57C11B40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e9f97-6b54-4067-9864-fac89ee4afaa"/>
    <ds:schemaRef ds:uri="a4dbac2f-6109-4588-b078-68d34fa824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239DE3-7199-4361-8B4C-731A2247B74F}">
  <ds:schemaRefs>
    <ds:schemaRef ds:uri="http://schemas.microsoft.com/sharepoint/v3/contenttype/forms"/>
  </ds:schemaRefs>
</ds:datastoreItem>
</file>

<file path=customXml/itemProps3.xml><?xml version="1.0" encoding="utf-8"?>
<ds:datastoreItem xmlns:ds="http://schemas.openxmlformats.org/officeDocument/2006/customXml" ds:itemID="{C726D6BF-FB87-42A6-BAEA-141EB93DED44}">
  <ds:schemaRefs>
    <ds:schemaRef ds:uri="http://schemas.microsoft.com/office/2006/metadata/properties"/>
    <ds:schemaRef ds:uri="http://schemas.microsoft.com/office/2006/documentManagement/types"/>
    <ds:schemaRef ds:uri="a4dbac2f-6109-4588-b078-68d34fa824ed"/>
    <ds:schemaRef ds:uri="b28e9f97-6b54-4067-9864-fac89ee4afaa"/>
    <ds:schemaRef ds:uri="http://schemas.microsoft.com/office/infopath/2007/PartnerControls"/>
    <ds:schemaRef ds:uri="http://purl.org/dc/elements/1.1/"/>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2686</TotalTime>
  <Words>3205</Words>
  <Application>Microsoft Office PowerPoint</Application>
  <PresentationFormat>Widescreen</PresentationFormat>
  <Paragraphs>355</Paragraphs>
  <Slides>28</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Aptos</vt:lpstr>
      <vt:lpstr>Arial</vt:lpstr>
      <vt:lpstr>Calibri</vt:lpstr>
      <vt:lpstr>Calibri Light</vt:lpstr>
      <vt:lpstr>Google Sans</vt:lpstr>
      <vt:lpstr>Helvetica</vt:lpstr>
      <vt:lpstr>Open Sans Light</vt:lpstr>
      <vt:lpstr>Open Sans Semibold</vt:lpstr>
      <vt:lpstr>Wingdings</vt:lpstr>
      <vt:lpstr>Elephants Dont Forget Editable Templates</vt:lpstr>
      <vt:lpstr>Blank Templates</vt:lpstr>
      <vt:lpstr>PowerPoint Presentation</vt:lpstr>
      <vt:lpstr>Your communication strategy</vt:lpstr>
      <vt:lpstr>Your Compelling Story</vt:lpstr>
      <vt:lpstr>Internally cascading Clever Nelly  Your Compelling Story cannot be half-heartedly sent in a one-off email for someone to read. It has to be told to land with impact.</vt:lpstr>
      <vt:lpstr>Implementing Clever Nely in your Workplace</vt:lpstr>
      <vt:lpstr>Pre-Launch Priming Emails</vt:lpstr>
      <vt:lpstr>Priming your team</vt:lpstr>
      <vt:lpstr>PowerPoint Presentation</vt:lpstr>
      <vt:lpstr>Wider communication tools</vt:lpstr>
      <vt:lpstr>Supporting your launch</vt:lpstr>
      <vt:lpstr>PowerPoint Presentation</vt:lpstr>
      <vt:lpstr>PowerPoint Presentation</vt:lpstr>
      <vt:lpstr>Post-Launch Milestones</vt:lpstr>
      <vt:lpstr>PowerPoint Presentation</vt:lpstr>
      <vt:lpstr>PowerPoint Presentation</vt:lpstr>
      <vt:lpstr>PowerPoint Presentation</vt:lpstr>
      <vt:lpstr>PowerPoint Presentation</vt:lpstr>
      <vt:lpstr>90-day Diagnostic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tips to Creating Buy-in</vt:lpstr>
      <vt:lpstr>Thank you for your time.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Innes England</dc:creator>
  <cp:lastModifiedBy>Julia Dillon</cp:lastModifiedBy>
  <cp:revision>20</cp:revision>
  <dcterms:created xsi:type="dcterms:W3CDTF">2025-07-03T10:30:34Z</dcterms:created>
  <dcterms:modified xsi:type="dcterms:W3CDTF">2026-04-15T13:14:23Z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0x010100D726FE3A42280D478C68259941125168</vt:lpwstr>
  </property>
  <property fmtid="{D5CDD505-2E9C-101B-9397-08002B2CF9AE}" pid="3" name="MediaServiceImageTags">
    <vt:lpwstr/>
  </property>
</Properties>
</file>