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853" r:id="rId2"/>
    <p:sldId id="214570685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BD4F885-41C5-E6B0-EADE-AF858B40F670}" name="Alexa Olsen" initials="AO" userId="S::Alexa@elephantsdontforget.com::24361c3d-c689-4084-8c46-ee086770b12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DBC6"/>
    <a:srgbClr val="0AD0BC"/>
    <a:srgbClr val="08AB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CC2C20-C870-4FF8-B0F1-6DD1F457F02F}" v="1" dt="2025-11-20T10:59:48.3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Dillon" userId="811ebee2-c994-459a-bbca-ffabd6b42504" providerId="ADAL" clId="{42CF08D8-C7CD-4215-98E8-FB5FF2C0764E}"/>
    <pc:docChg chg="custSel addSld delSld modSld">
      <pc:chgData name="Julia Dillon" userId="811ebee2-c994-459a-bbca-ffabd6b42504" providerId="ADAL" clId="{42CF08D8-C7CD-4215-98E8-FB5FF2C0764E}" dt="2025-11-20T11:16:35.566" v="55" actId="1076"/>
      <pc:docMkLst>
        <pc:docMk/>
      </pc:docMkLst>
      <pc:sldChg chg="modSp mod">
        <pc:chgData name="Julia Dillon" userId="811ebee2-c994-459a-bbca-ffabd6b42504" providerId="ADAL" clId="{42CF08D8-C7CD-4215-98E8-FB5FF2C0764E}" dt="2025-11-20T11:02:24.482" v="44" actId="20577"/>
        <pc:sldMkLst>
          <pc:docMk/>
          <pc:sldMk cId="0" sldId="2145706853"/>
        </pc:sldMkLst>
        <pc:spChg chg="mod">
          <ac:chgData name="Julia Dillon" userId="811ebee2-c994-459a-bbca-ffabd6b42504" providerId="ADAL" clId="{42CF08D8-C7CD-4215-98E8-FB5FF2C0764E}" dt="2025-11-20T11:02:24.482" v="44" actId="20577"/>
          <ac:spMkLst>
            <pc:docMk/>
            <pc:sldMk cId="0" sldId="2145706853"/>
            <ac:spMk id="179" creationId="{83775FA2-5686-9121-A7CE-4C9F585F66D6}"/>
          </ac:spMkLst>
        </pc:spChg>
      </pc:sldChg>
      <pc:sldChg chg="delSp modSp add mod">
        <pc:chgData name="Julia Dillon" userId="811ebee2-c994-459a-bbca-ffabd6b42504" providerId="ADAL" clId="{42CF08D8-C7CD-4215-98E8-FB5FF2C0764E}" dt="2025-11-20T11:16:35.566" v="55" actId="1076"/>
        <pc:sldMkLst>
          <pc:docMk/>
          <pc:sldMk cId="1660961539" sldId="2145706854"/>
        </pc:sldMkLst>
        <pc:spChg chg="mod">
          <ac:chgData name="Julia Dillon" userId="811ebee2-c994-459a-bbca-ffabd6b42504" providerId="ADAL" clId="{42CF08D8-C7CD-4215-98E8-FB5FF2C0764E}" dt="2025-11-20T11:16:35.566" v="55" actId="1076"/>
          <ac:spMkLst>
            <pc:docMk/>
            <pc:sldMk cId="1660961539" sldId="2145706854"/>
            <ac:spMk id="3" creationId="{38E6E2C6-0804-BC97-4257-DBC4E342DD10}"/>
          </ac:spMkLst>
        </pc:spChg>
        <pc:spChg chg="mod">
          <ac:chgData name="Julia Dillon" userId="811ebee2-c994-459a-bbca-ffabd6b42504" providerId="ADAL" clId="{42CF08D8-C7CD-4215-98E8-FB5FF2C0764E}" dt="2025-11-20T11:01:24.811" v="27" actId="1076"/>
          <ac:spMkLst>
            <pc:docMk/>
            <pc:sldMk cId="1660961539" sldId="2145706854"/>
            <ac:spMk id="9" creationId="{E59F8C54-D0DF-4076-CF8C-2A14FE16EF8B}"/>
          </ac:spMkLst>
        </pc:spChg>
        <pc:spChg chg="del">
          <ac:chgData name="Julia Dillon" userId="811ebee2-c994-459a-bbca-ffabd6b42504" providerId="ADAL" clId="{42CF08D8-C7CD-4215-98E8-FB5FF2C0764E}" dt="2025-11-20T11:00:08.116" v="2" actId="478"/>
          <ac:spMkLst>
            <pc:docMk/>
            <pc:sldMk cId="1660961539" sldId="2145706854"/>
            <ac:spMk id="21" creationId="{E395C649-0471-8F01-89EA-D7BC25876F48}"/>
          </ac:spMkLst>
        </pc:spChg>
        <pc:spChg chg="mod">
          <ac:chgData name="Julia Dillon" userId="811ebee2-c994-459a-bbca-ffabd6b42504" providerId="ADAL" clId="{42CF08D8-C7CD-4215-98E8-FB5FF2C0764E}" dt="2025-11-20T11:02:56.798" v="45" actId="1076"/>
          <ac:spMkLst>
            <pc:docMk/>
            <pc:sldMk cId="1660961539" sldId="2145706854"/>
            <ac:spMk id="24" creationId="{394625CD-4312-380D-886C-885981EFE89C}"/>
          </ac:spMkLst>
        </pc:spChg>
        <pc:spChg chg="mod">
          <ac:chgData name="Julia Dillon" userId="811ebee2-c994-459a-bbca-ffabd6b42504" providerId="ADAL" clId="{42CF08D8-C7CD-4215-98E8-FB5FF2C0764E}" dt="2025-11-20T11:01:29.907" v="28" actId="1076"/>
          <ac:spMkLst>
            <pc:docMk/>
            <pc:sldMk cId="1660961539" sldId="2145706854"/>
            <ac:spMk id="28" creationId="{2C106643-48E1-085C-5325-1B3AC882219A}"/>
          </ac:spMkLst>
        </pc:spChg>
        <pc:spChg chg="del">
          <ac:chgData name="Julia Dillon" userId="811ebee2-c994-459a-bbca-ffabd6b42504" providerId="ADAL" clId="{42CF08D8-C7CD-4215-98E8-FB5FF2C0764E}" dt="2025-11-20T11:00:16.106" v="6" actId="478"/>
          <ac:spMkLst>
            <pc:docMk/>
            <pc:sldMk cId="1660961539" sldId="2145706854"/>
            <ac:spMk id="29" creationId="{9E4A6D47-4569-A7B3-A5C2-F2E446AA06BD}"/>
          </ac:spMkLst>
        </pc:spChg>
        <pc:spChg chg="del">
          <ac:chgData name="Julia Dillon" userId="811ebee2-c994-459a-bbca-ffabd6b42504" providerId="ADAL" clId="{42CF08D8-C7CD-4215-98E8-FB5FF2C0764E}" dt="2025-11-20T11:00:18.760" v="7" actId="478"/>
          <ac:spMkLst>
            <pc:docMk/>
            <pc:sldMk cId="1660961539" sldId="2145706854"/>
            <ac:spMk id="31" creationId="{0EDAFAC2-F0A3-7645-701E-09529CF1AE28}"/>
          </ac:spMkLst>
        </pc:spChg>
        <pc:spChg chg="mod">
          <ac:chgData name="Julia Dillon" userId="811ebee2-c994-459a-bbca-ffabd6b42504" providerId="ADAL" clId="{42CF08D8-C7CD-4215-98E8-FB5FF2C0764E}" dt="2025-11-20T11:02:56.798" v="45" actId="1076"/>
          <ac:spMkLst>
            <pc:docMk/>
            <pc:sldMk cId="1660961539" sldId="2145706854"/>
            <ac:spMk id="34" creationId="{3A5499ED-FFBA-98EE-BBFC-8064F364D751}"/>
          </ac:spMkLst>
        </pc:spChg>
        <pc:spChg chg="mod">
          <ac:chgData name="Julia Dillon" userId="811ebee2-c994-459a-bbca-ffabd6b42504" providerId="ADAL" clId="{42CF08D8-C7CD-4215-98E8-FB5FF2C0764E}" dt="2025-11-20T11:02:56.798" v="45" actId="1076"/>
          <ac:spMkLst>
            <pc:docMk/>
            <pc:sldMk cId="1660961539" sldId="2145706854"/>
            <ac:spMk id="36" creationId="{4D775235-DF89-96A5-6DFF-A358EBF2CCEA}"/>
          </ac:spMkLst>
        </pc:spChg>
        <pc:spChg chg="mod">
          <ac:chgData name="Julia Dillon" userId="811ebee2-c994-459a-bbca-ffabd6b42504" providerId="ADAL" clId="{42CF08D8-C7CD-4215-98E8-FB5FF2C0764E}" dt="2025-11-20T11:00:23.026" v="17" actId="20577"/>
          <ac:spMkLst>
            <pc:docMk/>
            <pc:sldMk cId="1660961539" sldId="2145706854"/>
            <ac:spMk id="39" creationId="{134217E5-C884-0F91-6370-05D30EF1BD96}"/>
          </ac:spMkLst>
        </pc:spChg>
        <pc:spChg chg="mod">
          <ac:chgData name="Julia Dillon" userId="811ebee2-c994-459a-bbca-ffabd6b42504" providerId="ADAL" clId="{42CF08D8-C7CD-4215-98E8-FB5FF2C0764E}" dt="2025-11-20T11:01:13.045" v="25" actId="1076"/>
          <ac:spMkLst>
            <pc:docMk/>
            <pc:sldMk cId="1660961539" sldId="2145706854"/>
            <ac:spMk id="60" creationId="{19761F11-5FD3-2079-44AB-4CE05A522D4D}"/>
          </ac:spMkLst>
        </pc:spChg>
        <pc:spChg chg="del">
          <ac:chgData name="Julia Dillon" userId="811ebee2-c994-459a-bbca-ffabd6b42504" providerId="ADAL" clId="{42CF08D8-C7CD-4215-98E8-FB5FF2C0764E}" dt="2025-11-20T11:00:26.072" v="18" actId="478"/>
          <ac:spMkLst>
            <pc:docMk/>
            <pc:sldMk cId="1660961539" sldId="2145706854"/>
            <ac:spMk id="61" creationId="{4DE72642-F6C9-F357-ABD9-6EE977AF6A31}"/>
          </ac:spMkLst>
        </pc:spChg>
        <pc:spChg chg="mod">
          <ac:chgData name="Julia Dillon" userId="811ebee2-c994-459a-bbca-ffabd6b42504" providerId="ADAL" clId="{42CF08D8-C7CD-4215-98E8-FB5FF2C0764E}" dt="2025-11-20T11:02:56.798" v="45" actId="1076"/>
          <ac:spMkLst>
            <pc:docMk/>
            <pc:sldMk cId="1660961539" sldId="2145706854"/>
            <ac:spMk id="62" creationId="{66E9A9DC-3019-7EF2-0814-5B0497A0C896}"/>
          </ac:spMkLst>
        </pc:spChg>
        <pc:spChg chg="mod">
          <ac:chgData name="Julia Dillon" userId="811ebee2-c994-459a-bbca-ffabd6b42504" providerId="ADAL" clId="{42CF08D8-C7CD-4215-98E8-FB5FF2C0764E}" dt="2025-11-20T11:02:56.798" v="45" actId="1076"/>
          <ac:spMkLst>
            <pc:docMk/>
            <pc:sldMk cId="1660961539" sldId="2145706854"/>
            <ac:spMk id="63" creationId="{A9D5EC53-A738-47B1-DA95-DF5395857D73}"/>
          </ac:spMkLst>
        </pc:spChg>
        <pc:spChg chg="mod">
          <ac:chgData name="Julia Dillon" userId="811ebee2-c994-459a-bbca-ffabd6b42504" providerId="ADAL" clId="{42CF08D8-C7CD-4215-98E8-FB5FF2C0764E}" dt="2025-11-20T11:01:42.230" v="30" actId="14100"/>
          <ac:spMkLst>
            <pc:docMk/>
            <pc:sldMk cId="1660961539" sldId="2145706854"/>
            <ac:spMk id="84" creationId="{BA174F66-5B84-68BB-0454-B965D1E2B27E}"/>
          </ac:spMkLst>
        </pc:spChg>
        <pc:spChg chg="del">
          <ac:chgData name="Julia Dillon" userId="811ebee2-c994-459a-bbca-ffabd6b42504" providerId="ADAL" clId="{42CF08D8-C7CD-4215-98E8-FB5FF2C0764E}" dt="2025-11-20T11:00:12.021" v="5" actId="478"/>
          <ac:spMkLst>
            <pc:docMk/>
            <pc:sldMk cId="1660961539" sldId="2145706854"/>
            <ac:spMk id="85" creationId="{E1AF5079-92A6-1071-DDDF-74105F38F54D}"/>
          </ac:spMkLst>
        </pc:spChg>
        <pc:spChg chg="del">
          <ac:chgData name="Julia Dillon" userId="811ebee2-c994-459a-bbca-ffabd6b42504" providerId="ADAL" clId="{42CF08D8-C7CD-4215-98E8-FB5FF2C0764E}" dt="2025-11-20T11:00:09.706" v="4" actId="478"/>
          <ac:spMkLst>
            <pc:docMk/>
            <pc:sldMk cId="1660961539" sldId="2145706854"/>
            <ac:spMk id="158" creationId="{3431F569-60A1-FDB3-AC91-0FCE7D9CB571}"/>
          </ac:spMkLst>
        </pc:spChg>
        <pc:spChg chg="mod">
          <ac:chgData name="Julia Dillon" userId="811ebee2-c994-459a-bbca-ffabd6b42504" providerId="ADAL" clId="{42CF08D8-C7CD-4215-98E8-FB5FF2C0764E}" dt="2025-11-20T11:02:56.798" v="45" actId="1076"/>
          <ac:spMkLst>
            <pc:docMk/>
            <pc:sldMk cId="1660961539" sldId="2145706854"/>
            <ac:spMk id="159" creationId="{46205CAE-3281-DB8F-E123-9FB0B45D9156}"/>
          </ac:spMkLst>
        </pc:spChg>
        <pc:spChg chg="del">
          <ac:chgData name="Julia Dillon" userId="811ebee2-c994-459a-bbca-ffabd6b42504" providerId="ADAL" clId="{42CF08D8-C7CD-4215-98E8-FB5FF2C0764E}" dt="2025-11-20T11:00:09.047" v="3" actId="478"/>
          <ac:spMkLst>
            <pc:docMk/>
            <pc:sldMk cId="1660961539" sldId="2145706854"/>
            <ac:spMk id="161" creationId="{CDA83177-8FF8-2CE0-6F76-C7F18EED0DD1}"/>
          </ac:spMkLst>
        </pc:spChg>
        <pc:spChg chg="mod">
          <ac:chgData name="Julia Dillon" userId="811ebee2-c994-459a-bbca-ffabd6b42504" providerId="ADAL" clId="{42CF08D8-C7CD-4215-98E8-FB5FF2C0764E}" dt="2025-11-20T11:02:56.798" v="45" actId="1076"/>
          <ac:spMkLst>
            <pc:docMk/>
            <pc:sldMk cId="1660961539" sldId="2145706854"/>
            <ac:spMk id="164" creationId="{9D5FB71B-2B6A-F211-DC48-56246FB6787C}"/>
          </ac:spMkLst>
        </pc:spChg>
        <pc:spChg chg="mod">
          <ac:chgData name="Julia Dillon" userId="811ebee2-c994-459a-bbca-ffabd6b42504" providerId="ADAL" clId="{42CF08D8-C7CD-4215-98E8-FB5FF2C0764E}" dt="2025-11-20T11:02:56.798" v="45" actId="1076"/>
          <ac:spMkLst>
            <pc:docMk/>
            <pc:sldMk cId="1660961539" sldId="2145706854"/>
            <ac:spMk id="168" creationId="{A7926BB4-AE77-01B8-D499-DB8CE63ADFCB}"/>
          </ac:spMkLst>
        </pc:spChg>
        <pc:spChg chg="mod">
          <ac:chgData name="Julia Dillon" userId="811ebee2-c994-459a-bbca-ffabd6b42504" providerId="ADAL" clId="{42CF08D8-C7CD-4215-98E8-FB5FF2C0764E}" dt="2025-11-20T11:16:05.782" v="47" actId="1076"/>
          <ac:spMkLst>
            <pc:docMk/>
            <pc:sldMk cId="1660961539" sldId="2145706854"/>
            <ac:spMk id="170" creationId="{75B9E610-41D2-93C0-5EC3-3E29E2A6BEB7}"/>
          </ac:spMkLst>
        </pc:spChg>
        <pc:spChg chg="mod">
          <ac:chgData name="Julia Dillon" userId="811ebee2-c994-459a-bbca-ffabd6b42504" providerId="ADAL" clId="{42CF08D8-C7CD-4215-98E8-FB5FF2C0764E}" dt="2025-11-20T11:16:09.324" v="48" actId="1076"/>
          <ac:spMkLst>
            <pc:docMk/>
            <pc:sldMk cId="1660961539" sldId="2145706854"/>
            <ac:spMk id="171" creationId="{41E9C51B-7354-58F3-4E61-8DC62D3A59C4}"/>
          </ac:spMkLst>
        </pc:spChg>
        <pc:spChg chg="mod">
          <ac:chgData name="Julia Dillon" userId="811ebee2-c994-459a-bbca-ffabd6b42504" providerId="ADAL" clId="{42CF08D8-C7CD-4215-98E8-FB5FF2C0764E}" dt="2025-11-20T11:16:11.852" v="49" actId="1076"/>
          <ac:spMkLst>
            <pc:docMk/>
            <pc:sldMk cId="1660961539" sldId="2145706854"/>
            <ac:spMk id="172" creationId="{97C5B556-44C5-2613-9F9D-F4306D945847}"/>
          </ac:spMkLst>
        </pc:spChg>
        <pc:spChg chg="mod">
          <ac:chgData name="Julia Dillon" userId="811ebee2-c994-459a-bbca-ffabd6b42504" providerId="ADAL" clId="{42CF08D8-C7CD-4215-98E8-FB5FF2C0764E}" dt="2025-11-20T11:16:14.822" v="50" actId="1076"/>
          <ac:spMkLst>
            <pc:docMk/>
            <pc:sldMk cId="1660961539" sldId="2145706854"/>
            <ac:spMk id="173" creationId="{4F255E50-05B1-92C4-97CE-58DF9A49DBCC}"/>
          </ac:spMkLst>
        </pc:spChg>
        <pc:spChg chg="mod">
          <ac:chgData name="Julia Dillon" userId="811ebee2-c994-459a-bbca-ffabd6b42504" providerId="ADAL" clId="{42CF08D8-C7CD-4215-98E8-FB5FF2C0764E}" dt="2025-11-20T11:02:56.798" v="45" actId="1076"/>
          <ac:spMkLst>
            <pc:docMk/>
            <pc:sldMk cId="1660961539" sldId="2145706854"/>
            <ac:spMk id="174" creationId="{7FE292C9-CDA5-9317-4B9E-58F24D5714EA}"/>
          </ac:spMkLst>
        </pc:spChg>
        <pc:spChg chg="del">
          <ac:chgData name="Julia Dillon" userId="811ebee2-c994-459a-bbca-ffabd6b42504" providerId="ADAL" clId="{42CF08D8-C7CD-4215-98E8-FB5FF2C0764E}" dt="2025-11-20T11:02:07.586" v="32" actId="478"/>
          <ac:spMkLst>
            <pc:docMk/>
            <pc:sldMk cId="1660961539" sldId="2145706854"/>
            <ac:spMk id="179" creationId="{4C66941D-56C2-1EC9-8396-8D96308C701A}"/>
          </ac:spMkLst>
        </pc:spChg>
        <pc:picChg chg="mod">
          <ac:chgData name="Julia Dillon" userId="811ebee2-c994-459a-bbca-ffabd6b42504" providerId="ADAL" clId="{42CF08D8-C7CD-4215-98E8-FB5FF2C0764E}" dt="2025-11-20T11:16:18.495" v="51" actId="1076"/>
          <ac:picMkLst>
            <pc:docMk/>
            <pc:sldMk cId="1660961539" sldId="2145706854"/>
            <ac:picMk id="2" creationId="{57641298-1AD6-F798-498A-BC2BD5EBA7E7}"/>
          </ac:picMkLst>
        </pc:picChg>
        <pc:picChg chg="mod">
          <ac:chgData name="Julia Dillon" userId="811ebee2-c994-459a-bbca-ffabd6b42504" providerId="ADAL" clId="{42CF08D8-C7CD-4215-98E8-FB5FF2C0764E}" dt="2025-11-20T11:01:36.280" v="29" actId="1076"/>
          <ac:picMkLst>
            <pc:docMk/>
            <pc:sldMk cId="1660961539" sldId="2145706854"/>
            <ac:picMk id="58" creationId="{5D35A408-E93A-0935-26E8-5213DD2A0330}"/>
          </ac:picMkLst>
        </pc:picChg>
        <pc:picChg chg="mod">
          <ac:chgData name="Julia Dillon" userId="811ebee2-c994-459a-bbca-ffabd6b42504" providerId="ADAL" clId="{42CF08D8-C7CD-4215-98E8-FB5FF2C0764E}" dt="2025-11-20T11:16:21.563" v="52" actId="1076"/>
          <ac:picMkLst>
            <pc:docMk/>
            <pc:sldMk cId="1660961539" sldId="2145706854"/>
            <ac:picMk id="186" creationId="{9F86A374-1E90-99EB-CA7A-5E055A62CFCA}"/>
          </ac:picMkLst>
        </pc:picChg>
      </pc:sldChg>
      <pc:sldChg chg="del">
        <pc:chgData name="Julia Dillon" userId="811ebee2-c994-459a-bbca-ffabd6b42504" providerId="ADAL" clId="{42CF08D8-C7CD-4215-98E8-FB5FF2C0764E}" dt="2025-11-20T10:59:41.728" v="0" actId="47"/>
        <pc:sldMkLst>
          <pc:docMk/>
          <pc:sldMk cId="1661325486" sldId="214570685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1" cy="2286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86" b="0" i="0">
                <a:solidFill>
                  <a:srgbClr val="66009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9141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7298" y="600005"/>
            <a:ext cx="2847367" cy="228652"/>
          </a:xfrm>
        </p:spPr>
        <p:txBody>
          <a:bodyPr lIns="0" tIns="0" rIns="0" bIns="0"/>
          <a:lstStyle>
            <a:lvl1pPr>
              <a:defRPr sz="1486" b="0" i="0">
                <a:solidFill>
                  <a:srgbClr val="66009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309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7298" y="600005"/>
            <a:ext cx="2847367" cy="228652"/>
          </a:xfrm>
        </p:spPr>
        <p:txBody>
          <a:bodyPr lIns="0" tIns="0" rIns="0" bIns="0"/>
          <a:lstStyle>
            <a:lvl1pPr>
              <a:defRPr sz="1486" b="0" i="0">
                <a:solidFill>
                  <a:srgbClr val="66009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117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7298" y="600005"/>
            <a:ext cx="2847367" cy="228652"/>
          </a:xfrm>
        </p:spPr>
        <p:txBody>
          <a:bodyPr lIns="0" tIns="0" rIns="0" bIns="0"/>
          <a:lstStyle>
            <a:lvl1pPr>
              <a:defRPr sz="1486" b="0" i="0">
                <a:solidFill>
                  <a:srgbClr val="66009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2944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5999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7298" y="600005"/>
            <a:ext cx="2847367" cy="377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0" i="0">
                <a:solidFill>
                  <a:srgbClr val="66009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1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01137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49">
            <a:extLst>
              <a:ext uri="{FF2B5EF4-FFF2-40B4-BE49-F238E27FC236}">
                <a16:creationId xmlns:a16="http://schemas.microsoft.com/office/drawing/2014/main" id="{15B20A46-CF5B-E0CC-26B9-CFF1207B85E5}"/>
              </a:ext>
            </a:extLst>
          </p:cNvPr>
          <p:cNvSpPr/>
          <p:nvPr/>
        </p:nvSpPr>
        <p:spPr>
          <a:xfrm>
            <a:off x="428" y="0"/>
            <a:ext cx="1219114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92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2" name="object 3">
            <a:extLst>
              <a:ext uri="{FF2B5EF4-FFF2-40B4-BE49-F238E27FC236}">
                <a16:creationId xmlns:a16="http://schemas.microsoft.com/office/drawing/2014/main" id="{FF9117B9-A07F-AFD6-DDDA-BCDC3CFAE1AA}"/>
              </a:ext>
            </a:extLst>
          </p:cNvPr>
          <p:cNvSpPr/>
          <p:nvPr/>
        </p:nvSpPr>
        <p:spPr>
          <a:xfrm>
            <a:off x="10022277" y="0"/>
            <a:ext cx="889114" cy="6857518"/>
          </a:xfrm>
          <a:custGeom>
            <a:avLst/>
            <a:gdLst/>
            <a:ahLst/>
            <a:cxnLst/>
            <a:rect l="l" t="t" r="r" b="b"/>
            <a:pathLst>
              <a:path w="20104100" h="523875">
                <a:moveTo>
                  <a:pt x="20104099" y="0"/>
                </a:moveTo>
                <a:lnTo>
                  <a:pt x="0" y="0"/>
                </a:lnTo>
                <a:lnTo>
                  <a:pt x="0" y="523544"/>
                </a:lnTo>
                <a:lnTo>
                  <a:pt x="20104099" y="523544"/>
                </a:lnTo>
                <a:lnTo>
                  <a:pt x="201040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0000">
                <a:schemeClr val="bg1">
                  <a:alpha val="50000"/>
                </a:schemeClr>
              </a:gs>
              <a:gs pos="70000">
                <a:schemeClr val="bg1"/>
              </a:gs>
              <a:gs pos="99000">
                <a:schemeClr val="bg1">
                  <a:alpha val="0"/>
                </a:schemeClr>
              </a:gs>
            </a:gsLst>
            <a:lin ang="5400000" scaled="1"/>
          </a:gra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3" name="object 3">
            <a:extLst>
              <a:ext uri="{FF2B5EF4-FFF2-40B4-BE49-F238E27FC236}">
                <a16:creationId xmlns:a16="http://schemas.microsoft.com/office/drawing/2014/main" id="{2AB1D2AD-0C6C-CEC1-DF1E-DDD7E5B42715}"/>
              </a:ext>
            </a:extLst>
          </p:cNvPr>
          <p:cNvSpPr/>
          <p:nvPr/>
        </p:nvSpPr>
        <p:spPr>
          <a:xfrm>
            <a:off x="10994270" y="0"/>
            <a:ext cx="889114" cy="6857518"/>
          </a:xfrm>
          <a:custGeom>
            <a:avLst/>
            <a:gdLst/>
            <a:ahLst/>
            <a:cxnLst/>
            <a:rect l="l" t="t" r="r" b="b"/>
            <a:pathLst>
              <a:path w="20104100" h="523875">
                <a:moveTo>
                  <a:pt x="20104099" y="0"/>
                </a:moveTo>
                <a:lnTo>
                  <a:pt x="0" y="0"/>
                </a:lnTo>
                <a:lnTo>
                  <a:pt x="0" y="523544"/>
                </a:lnTo>
                <a:lnTo>
                  <a:pt x="20104099" y="523544"/>
                </a:lnTo>
                <a:lnTo>
                  <a:pt x="201040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0000">
                <a:schemeClr val="bg1">
                  <a:alpha val="50000"/>
                </a:schemeClr>
              </a:gs>
              <a:gs pos="70000">
                <a:schemeClr val="bg1"/>
              </a:gs>
              <a:gs pos="99000">
                <a:schemeClr val="bg1">
                  <a:alpha val="0"/>
                </a:schemeClr>
              </a:gs>
            </a:gsLst>
            <a:lin ang="5400000" scaled="1"/>
          </a:gra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1" name="object 3">
            <a:extLst>
              <a:ext uri="{FF2B5EF4-FFF2-40B4-BE49-F238E27FC236}">
                <a16:creationId xmlns:a16="http://schemas.microsoft.com/office/drawing/2014/main" id="{6E7F5458-6415-306C-E4A2-7781B96D29F3}"/>
              </a:ext>
            </a:extLst>
          </p:cNvPr>
          <p:cNvSpPr/>
          <p:nvPr/>
        </p:nvSpPr>
        <p:spPr>
          <a:xfrm>
            <a:off x="7106296" y="0"/>
            <a:ext cx="889114" cy="6857518"/>
          </a:xfrm>
          <a:custGeom>
            <a:avLst/>
            <a:gdLst/>
            <a:ahLst/>
            <a:cxnLst/>
            <a:rect l="l" t="t" r="r" b="b"/>
            <a:pathLst>
              <a:path w="20104100" h="523875">
                <a:moveTo>
                  <a:pt x="20104099" y="0"/>
                </a:moveTo>
                <a:lnTo>
                  <a:pt x="0" y="0"/>
                </a:lnTo>
                <a:lnTo>
                  <a:pt x="0" y="523544"/>
                </a:lnTo>
                <a:lnTo>
                  <a:pt x="20104099" y="523544"/>
                </a:lnTo>
                <a:lnTo>
                  <a:pt x="201040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0000">
                <a:schemeClr val="bg1">
                  <a:alpha val="50000"/>
                </a:schemeClr>
              </a:gs>
              <a:gs pos="70000">
                <a:schemeClr val="bg1"/>
              </a:gs>
              <a:gs pos="99000">
                <a:schemeClr val="bg1">
                  <a:alpha val="0"/>
                </a:schemeClr>
              </a:gs>
            </a:gsLst>
            <a:lin ang="5400000" scaled="1"/>
          </a:gra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0" name="object 3">
            <a:extLst>
              <a:ext uri="{FF2B5EF4-FFF2-40B4-BE49-F238E27FC236}">
                <a16:creationId xmlns:a16="http://schemas.microsoft.com/office/drawing/2014/main" id="{E2C8ACF9-E9C0-0D77-BE87-BABE87D4B27C}"/>
              </a:ext>
            </a:extLst>
          </p:cNvPr>
          <p:cNvSpPr/>
          <p:nvPr/>
        </p:nvSpPr>
        <p:spPr>
          <a:xfrm>
            <a:off x="4190316" y="0"/>
            <a:ext cx="889114" cy="6857518"/>
          </a:xfrm>
          <a:custGeom>
            <a:avLst/>
            <a:gdLst/>
            <a:ahLst/>
            <a:cxnLst/>
            <a:rect l="l" t="t" r="r" b="b"/>
            <a:pathLst>
              <a:path w="20104100" h="523875">
                <a:moveTo>
                  <a:pt x="20104099" y="0"/>
                </a:moveTo>
                <a:lnTo>
                  <a:pt x="0" y="0"/>
                </a:lnTo>
                <a:lnTo>
                  <a:pt x="0" y="523544"/>
                </a:lnTo>
                <a:lnTo>
                  <a:pt x="20104099" y="523544"/>
                </a:lnTo>
                <a:lnTo>
                  <a:pt x="201040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0000">
                <a:schemeClr val="bg1">
                  <a:alpha val="50000"/>
                </a:schemeClr>
              </a:gs>
              <a:gs pos="70000">
                <a:schemeClr val="bg1"/>
              </a:gs>
              <a:gs pos="99000">
                <a:schemeClr val="bg1">
                  <a:alpha val="0"/>
                </a:schemeClr>
              </a:gs>
            </a:gsLst>
            <a:lin ang="5400000" scaled="1"/>
          </a:gra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11CB6B9D-33A1-0118-32CA-7566CCDDF56B}"/>
              </a:ext>
            </a:extLst>
          </p:cNvPr>
          <p:cNvCxnSpPr/>
          <p:nvPr/>
        </p:nvCxnSpPr>
        <p:spPr>
          <a:xfrm>
            <a:off x="428" y="2951276"/>
            <a:ext cx="12191144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3"/>
          <p:cNvSpPr/>
          <p:nvPr/>
        </p:nvSpPr>
        <p:spPr>
          <a:xfrm>
            <a:off x="428" y="3505767"/>
            <a:ext cx="12191144" cy="317678"/>
          </a:xfrm>
          <a:custGeom>
            <a:avLst/>
            <a:gdLst/>
            <a:ahLst/>
            <a:cxnLst/>
            <a:rect l="l" t="t" r="r" b="b"/>
            <a:pathLst>
              <a:path w="20104100" h="523875">
                <a:moveTo>
                  <a:pt x="20104099" y="0"/>
                </a:moveTo>
                <a:lnTo>
                  <a:pt x="0" y="0"/>
                </a:lnTo>
                <a:lnTo>
                  <a:pt x="0" y="523544"/>
                </a:lnTo>
                <a:lnTo>
                  <a:pt x="20104099" y="523544"/>
                </a:lnTo>
                <a:lnTo>
                  <a:pt x="20104099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97415" y="2494717"/>
            <a:ext cx="889114" cy="889114"/>
          </a:xfrm>
          <a:custGeom>
            <a:avLst/>
            <a:gdLst/>
            <a:ahLst/>
            <a:cxnLst/>
            <a:rect l="l" t="t" r="r" b="b"/>
            <a:pathLst>
              <a:path w="1466214" h="1466214">
                <a:moveTo>
                  <a:pt x="1465923" y="0"/>
                </a:moveTo>
                <a:lnTo>
                  <a:pt x="0" y="0"/>
                </a:lnTo>
                <a:lnTo>
                  <a:pt x="0" y="1465923"/>
                </a:lnTo>
                <a:lnTo>
                  <a:pt x="1465923" y="1465923"/>
                </a:lnTo>
                <a:lnTo>
                  <a:pt x="1465923" y="0"/>
                </a:lnTo>
                <a:close/>
              </a:path>
            </a:pathLst>
          </a:custGeom>
          <a:solidFill>
            <a:srgbClr val="E34877"/>
          </a:solidFill>
        </p:spPr>
        <p:txBody>
          <a:bodyPr wrap="square" lIns="0" tIns="0" rIns="0" bIns="0" rtlCol="0" anchor="ctr"/>
          <a:lstStyle/>
          <a:p>
            <a:pPr marL="0" marR="0" lvl="0" indent="0" algn="ctr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7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Discover</a:t>
            </a:r>
            <a:endParaRPr kumimoji="0" sz="97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228006" y="3943886"/>
            <a:ext cx="2921100" cy="634971"/>
          </a:xfrm>
          <a:custGeom>
            <a:avLst/>
            <a:gdLst/>
            <a:ahLst/>
            <a:cxnLst/>
            <a:rect l="l" t="t" r="r" b="b"/>
            <a:pathLst>
              <a:path w="4817109" h="1047115">
                <a:moveTo>
                  <a:pt x="4816607" y="0"/>
                </a:moveTo>
                <a:lnTo>
                  <a:pt x="0" y="0"/>
                </a:lnTo>
                <a:lnTo>
                  <a:pt x="0" y="1047088"/>
                </a:lnTo>
                <a:lnTo>
                  <a:pt x="4816607" y="1047088"/>
                </a:lnTo>
                <a:lnTo>
                  <a:pt x="4816607" y="0"/>
                </a:lnTo>
                <a:close/>
              </a:path>
            </a:pathLst>
          </a:custGeom>
          <a:solidFill>
            <a:srgbClr val="EB906B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148801" y="3943886"/>
            <a:ext cx="5841815" cy="634971"/>
          </a:xfrm>
          <a:custGeom>
            <a:avLst/>
            <a:gdLst/>
            <a:ahLst/>
            <a:cxnLst/>
            <a:rect l="l" t="t" r="r" b="b"/>
            <a:pathLst>
              <a:path w="9633585" h="1047115">
                <a:moveTo>
                  <a:pt x="9633214" y="0"/>
                </a:moveTo>
                <a:lnTo>
                  <a:pt x="0" y="0"/>
                </a:lnTo>
                <a:lnTo>
                  <a:pt x="0" y="1047088"/>
                </a:lnTo>
                <a:lnTo>
                  <a:pt x="9633214" y="1047088"/>
                </a:lnTo>
                <a:lnTo>
                  <a:pt x="9633214" y="0"/>
                </a:lnTo>
                <a:close/>
              </a:path>
            </a:pathLst>
          </a:custGeom>
          <a:solidFill>
            <a:srgbClr val="3DB6FF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990391" y="3943886"/>
            <a:ext cx="1947272" cy="634971"/>
          </a:xfrm>
          <a:custGeom>
            <a:avLst/>
            <a:gdLst/>
            <a:ahLst/>
            <a:cxnLst/>
            <a:rect l="l" t="t" r="r" b="b"/>
            <a:pathLst>
              <a:path w="3211194" h="1047115">
                <a:moveTo>
                  <a:pt x="3211075" y="0"/>
                </a:moveTo>
                <a:lnTo>
                  <a:pt x="0" y="0"/>
                </a:lnTo>
                <a:lnTo>
                  <a:pt x="0" y="1047088"/>
                </a:lnTo>
                <a:lnTo>
                  <a:pt x="3211075" y="1047088"/>
                </a:lnTo>
                <a:lnTo>
                  <a:pt x="3211075" y="0"/>
                </a:lnTo>
                <a:close/>
              </a:path>
            </a:pathLst>
          </a:custGeom>
          <a:solidFill>
            <a:srgbClr val="5CBC80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436374" y="2211086"/>
            <a:ext cx="391611" cy="16762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5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1" b="1" i="0" u="none" strike="noStrike" kern="0" cap="none" spc="0" normalizeH="0" baseline="0" noProof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Prime</a:t>
            </a:r>
            <a:endParaRPr kumimoji="0" sz="1001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353799" y="2211086"/>
            <a:ext cx="391611" cy="16762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5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1" b="1" i="0" u="none" strike="noStrike" kern="0" cap="none" spc="0" normalizeH="0" baseline="0" noProof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Prime</a:t>
            </a:r>
            <a:endParaRPr kumimoji="0" sz="1001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227634" y="2211086"/>
            <a:ext cx="479405" cy="16762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5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1" b="1" i="0" u="none" strike="noStrike" kern="0" cap="none" spc="0" normalizeH="0" baseline="0" noProof="0">
                <a:ln>
                  <a:noFill/>
                </a:ln>
                <a:solidFill>
                  <a:srgbClr val="AE7FC8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Launch</a:t>
            </a:r>
            <a:endParaRPr kumimoji="0" sz="1001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84956" y="3570820"/>
            <a:ext cx="512521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54679" marR="3081" lvl="0" indent="-47363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Sponsor Project Lead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542631" y="3616825"/>
            <a:ext cx="344248" cy="95561"/>
          </a:xfrm>
          <a:prstGeom prst="rect">
            <a:avLst/>
          </a:prstGeom>
        </p:spPr>
        <p:txBody>
          <a:bodyPr vert="horz" wrap="square" lIns="0" tIns="8086" rIns="0" bIns="0" rtlCol="0" anchor="ctr">
            <a:spAutoFit/>
          </a:bodyPr>
          <a:lstStyle/>
          <a:p>
            <a:pPr marL="7701" marR="0" lvl="0" indent="0" algn="ctr" defTabSz="554492" rtl="0" eaLnBrk="1" fontAlgn="auto" latinLnBrk="0" hangingPunct="1">
              <a:lnSpc>
                <a:spcPct val="110000"/>
              </a:lnSpc>
              <a:spcBef>
                <a:spcPts val="6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Lead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24388" y="3562912"/>
            <a:ext cx="512521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54679" marR="3081" lvl="0" indent="-47363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Sponsor Project Lead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423931" y="3612680"/>
            <a:ext cx="512521" cy="95561"/>
          </a:xfrm>
          <a:prstGeom prst="rect">
            <a:avLst/>
          </a:prstGeom>
        </p:spPr>
        <p:txBody>
          <a:bodyPr vert="horz" wrap="square" lIns="0" tIns="8086" rIns="0" bIns="0" rtlCol="0" anchor="ctr">
            <a:spAutoFit/>
          </a:bodyPr>
          <a:lstStyle/>
          <a:p>
            <a:pPr marL="7701" marR="0" lvl="0" indent="0" algn="ctr" defTabSz="554492" rtl="0" eaLnBrk="1" fontAlgn="auto" latinLnBrk="0" hangingPunct="1">
              <a:lnSpc>
                <a:spcPct val="110000"/>
              </a:lnSpc>
              <a:spcBef>
                <a:spcPts val="6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Sponsor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719428" y="3570820"/>
            <a:ext cx="753186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110898" marR="3081" lvl="0" indent="-103582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Subject Matter Experts Content Owners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177439" y="3570820"/>
            <a:ext cx="744330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142859" marR="3081" lvl="0" indent="-135543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Operational Managers Team Leaders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350918" y="3616825"/>
            <a:ext cx="342322" cy="95561"/>
          </a:xfrm>
          <a:prstGeom prst="rect">
            <a:avLst/>
          </a:prstGeom>
        </p:spPr>
        <p:txBody>
          <a:bodyPr vert="horz" wrap="square" lIns="0" tIns="8086" rIns="0" bIns="0" rtlCol="0" anchor="ctr">
            <a:spAutoFit/>
          </a:bodyPr>
          <a:lstStyle/>
          <a:p>
            <a:pPr marL="7701" marR="0" lvl="0" indent="0" algn="ctr" defTabSz="554492" rtl="0" eaLnBrk="1" fontAlgn="auto" latinLnBrk="0" hangingPunct="1">
              <a:lnSpc>
                <a:spcPct val="110000"/>
              </a:lnSpc>
              <a:spcBef>
                <a:spcPts val="6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Contact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9285271" y="3616825"/>
            <a:ext cx="418565" cy="95561"/>
          </a:xfrm>
          <a:prstGeom prst="rect">
            <a:avLst/>
          </a:prstGeom>
        </p:spPr>
        <p:txBody>
          <a:bodyPr vert="horz" wrap="square" lIns="0" tIns="8086" rIns="0" bIns="0" rtlCol="0" anchor="ctr">
            <a:spAutoFit/>
          </a:bodyPr>
          <a:lstStyle/>
          <a:p>
            <a:pPr marL="7701" marR="0" lvl="0" indent="0" algn="ctr" defTabSz="554492" rtl="0" eaLnBrk="1" fontAlgn="auto" latinLnBrk="0" hangingPunct="1">
              <a:lnSpc>
                <a:spcPct val="110000"/>
              </a:lnSpc>
              <a:spcBef>
                <a:spcPts val="6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Project Lead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0211076" y="3570820"/>
            <a:ext cx="512521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54679" marR="3081" lvl="0" indent="-47363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Sponsor Project Lead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1184165" y="3570820"/>
            <a:ext cx="512521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54679" marR="3081" lvl="0" indent="-47363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Sponsor Project Lead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xfrm>
            <a:off x="627682" y="600004"/>
            <a:ext cx="2847167" cy="247218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/>
          <a:p>
            <a:pPr marL="7701">
              <a:lnSpc>
                <a:spcPct val="110000"/>
              </a:lnSpc>
              <a:spcBef>
                <a:spcPts val="73"/>
              </a:spcBef>
            </a:pPr>
            <a:r>
              <a:rPr b="1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Performance Implementation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627682" y="1000690"/>
            <a:ext cx="7417378" cy="544872"/>
          </a:xfrm>
          <a:prstGeom prst="rect">
            <a:avLst/>
          </a:prstGeom>
        </p:spPr>
        <p:txBody>
          <a:bodyPr vert="horz" wrap="square" lIns="0" tIns="58145" rIns="0" bIns="0" rtlCol="0">
            <a:spAutoFit/>
          </a:bodyPr>
          <a:lstStyle/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45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1" b="1" i="0" u="none" strike="noStrike" kern="0" cap="none" spc="0" normalizeH="0" baseline="0" noProof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Implementation Team</a:t>
            </a:r>
            <a:endParaRPr kumimoji="0" sz="1001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32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728" b="1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EDF: </a:t>
            </a:r>
            <a:r>
              <a:rPr kumimoji="0" sz="728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Implementation Manager, AD/AM, Customer Support</a:t>
            </a:r>
            <a:endParaRPr kumimoji="0" lang="en-GB" sz="728" b="0" i="0" u="none" strike="noStrike" kern="0" cap="none" spc="0" normalizeH="0" baseline="0" noProof="0">
              <a:ln>
                <a:noFill/>
              </a:ln>
              <a:solidFill>
                <a:srgbClr val="1F213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32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8" b="1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Customer: </a:t>
            </a:r>
            <a:r>
              <a:rPr kumimoji="0" lang="en-GB" sz="728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Sponsor, Project Lead, Content Owners/SME’s, Operational Managers, IT Contact</a:t>
            </a:r>
            <a:endParaRPr kumimoji="0" lang="en-GB" sz="728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1216702" y="2211086"/>
            <a:ext cx="447445" cy="16762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5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1" b="1" i="0" u="none" strike="noStrike" kern="0" cap="none" spc="0" normalizeH="0" baseline="0" noProof="0">
                <a:ln>
                  <a:noFill/>
                </a:ln>
                <a:solidFill>
                  <a:srgbClr val="0BDBC6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Embed</a:t>
            </a:r>
            <a:endParaRPr kumimoji="0" sz="1001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pic>
        <p:nvPicPr>
          <p:cNvPr id="58" name="object 5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620" y="3618426"/>
            <a:ext cx="126991" cy="92360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988384" y="3618426"/>
            <a:ext cx="126991" cy="92360"/>
          </a:xfrm>
          <a:prstGeom prst="rect">
            <a:avLst/>
          </a:prstGeom>
        </p:spPr>
      </p:pic>
      <p:sp>
        <p:nvSpPr>
          <p:cNvPr id="60" name="object 60"/>
          <p:cNvSpPr/>
          <p:nvPr/>
        </p:nvSpPr>
        <p:spPr>
          <a:xfrm>
            <a:off x="1221662" y="3902353"/>
            <a:ext cx="190222" cy="718145"/>
          </a:xfrm>
          <a:custGeom>
            <a:avLst/>
            <a:gdLst/>
            <a:ahLst/>
            <a:cxnLst/>
            <a:rect l="l" t="t" r="r" b="b"/>
            <a:pathLst>
              <a:path w="313689" h="1184275">
                <a:moveTo>
                  <a:pt x="8549" y="0"/>
                </a:moveTo>
                <a:lnTo>
                  <a:pt x="2549" y="3613"/>
                </a:lnTo>
                <a:lnTo>
                  <a:pt x="0" y="10805"/>
                </a:lnTo>
                <a:lnTo>
                  <a:pt x="0" y="1173262"/>
                </a:lnTo>
                <a:lnTo>
                  <a:pt x="2549" y="1180455"/>
                </a:lnTo>
                <a:lnTo>
                  <a:pt x="8549" y="1184068"/>
                </a:lnTo>
                <a:lnTo>
                  <a:pt x="15531" y="1183519"/>
                </a:lnTo>
                <a:lnTo>
                  <a:pt x="21025" y="1178225"/>
                </a:lnTo>
                <a:lnTo>
                  <a:pt x="313205" y="593877"/>
                </a:lnTo>
                <a:lnTo>
                  <a:pt x="313205" y="590191"/>
                </a:lnTo>
                <a:lnTo>
                  <a:pt x="21025" y="5842"/>
                </a:lnTo>
                <a:lnTo>
                  <a:pt x="15531" y="548"/>
                </a:lnTo>
                <a:lnTo>
                  <a:pt x="8549" y="0"/>
                </a:lnTo>
                <a:close/>
              </a:path>
            </a:pathLst>
          </a:custGeom>
          <a:solidFill>
            <a:srgbClr val="E34877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4142456" y="3902353"/>
            <a:ext cx="190222" cy="718145"/>
          </a:xfrm>
          <a:custGeom>
            <a:avLst/>
            <a:gdLst/>
            <a:ahLst/>
            <a:cxnLst/>
            <a:rect l="l" t="t" r="r" b="b"/>
            <a:pathLst>
              <a:path w="313690" h="1184275">
                <a:moveTo>
                  <a:pt x="8549" y="0"/>
                </a:moveTo>
                <a:lnTo>
                  <a:pt x="2549" y="3613"/>
                </a:lnTo>
                <a:lnTo>
                  <a:pt x="0" y="10805"/>
                </a:lnTo>
                <a:lnTo>
                  <a:pt x="0" y="1173262"/>
                </a:lnTo>
                <a:lnTo>
                  <a:pt x="2549" y="1180455"/>
                </a:lnTo>
                <a:lnTo>
                  <a:pt x="8549" y="1184068"/>
                </a:lnTo>
                <a:lnTo>
                  <a:pt x="15531" y="1183519"/>
                </a:lnTo>
                <a:lnTo>
                  <a:pt x="21025" y="1178225"/>
                </a:lnTo>
                <a:lnTo>
                  <a:pt x="313205" y="593877"/>
                </a:lnTo>
                <a:lnTo>
                  <a:pt x="313205" y="590191"/>
                </a:lnTo>
                <a:lnTo>
                  <a:pt x="21025" y="5842"/>
                </a:lnTo>
                <a:lnTo>
                  <a:pt x="15531" y="548"/>
                </a:lnTo>
                <a:lnTo>
                  <a:pt x="8549" y="0"/>
                </a:lnTo>
                <a:close/>
              </a:path>
            </a:pathLst>
          </a:custGeom>
          <a:solidFill>
            <a:srgbClr val="EB906B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9984044" y="3902353"/>
            <a:ext cx="190222" cy="718145"/>
          </a:xfrm>
          <a:custGeom>
            <a:avLst/>
            <a:gdLst/>
            <a:ahLst/>
            <a:cxnLst/>
            <a:rect l="l" t="t" r="r" b="b"/>
            <a:pathLst>
              <a:path w="313690" h="1184275">
                <a:moveTo>
                  <a:pt x="8549" y="0"/>
                </a:moveTo>
                <a:lnTo>
                  <a:pt x="2549" y="3613"/>
                </a:lnTo>
                <a:lnTo>
                  <a:pt x="0" y="10805"/>
                </a:lnTo>
                <a:lnTo>
                  <a:pt x="0" y="1173262"/>
                </a:lnTo>
                <a:lnTo>
                  <a:pt x="2549" y="1180455"/>
                </a:lnTo>
                <a:lnTo>
                  <a:pt x="8549" y="1184068"/>
                </a:lnTo>
                <a:lnTo>
                  <a:pt x="15531" y="1183519"/>
                </a:lnTo>
                <a:lnTo>
                  <a:pt x="21025" y="1178225"/>
                </a:lnTo>
                <a:lnTo>
                  <a:pt x="313205" y="593877"/>
                </a:lnTo>
                <a:lnTo>
                  <a:pt x="313205" y="590191"/>
                </a:lnTo>
                <a:lnTo>
                  <a:pt x="21025" y="5842"/>
                </a:lnTo>
                <a:lnTo>
                  <a:pt x="15531" y="548"/>
                </a:lnTo>
                <a:lnTo>
                  <a:pt x="8549" y="0"/>
                </a:lnTo>
                <a:close/>
              </a:path>
            </a:pathLst>
          </a:custGeom>
          <a:solidFill>
            <a:srgbClr val="3DB6FF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1931241" y="3902353"/>
            <a:ext cx="190222" cy="718145"/>
          </a:xfrm>
          <a:custGeom>
            <a:avLst/>
            <a:gdLst/>
            <a:ahLst/>
            <a:cxnLst/>
            <a:rect l="l" t="t" r="r" b="b"/>
            <a:pathLst>
              <a:path w="313690" h="1184275">
                <a:moveTo>
                  <a:pt x="8549" y="0"/>
                </a:moveTo>
                <a:lnTo>
                  <a:pt x="2549" y="3613"/>
                </a:lnTo>
                <a:lnTo>
                  <a:pt x="0" y="10805"/>
                </a:lnTo>
                <a:lnTo>
                  <a:pt x="0" y="1173262"/>
                </a:lnTo>
                <a:lnTo>
                  <a:pt x="2549" y="1180455"/>
                </a:lnTo>
                <a:lnTo>
                  <a:pt x="8549" y="1184068"/>
                </a:lnTo>
                <a:lnTo>
                  <a:pt x="15531" y="1183519"/>
                </a:lnTo>
                <a:lnTo>
                  <a:pt x="21025" y="1178225"/>
                </a:lnTo>
                <a:lnTo>
                  <a:pt x="313205" y="593877"/>
                </a:lnTo>
                <a:lnTo>
                  <a:pt x="313205" y="590191"/>
                </a:lnTo>
                <a:lnTo>
                  <a:pt x="21025" y="5842"/>
                </a:lnTo>
                <a:lnTo>
                  <a:pt x="15531" y="548"/>
                </a:lnTo>
                <a:lnTo>
                  <a:pt x="8549" y="0"/>
                </a:lnTo>
                <a:close/>
              </a:path>
            </a:pathLst>
          </a:custGeom>
          <a:solidFill>
            <a:srgbClr val="5CBC80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254410" y="3943886"/>
            <a:ext cx="973828" cy="634971"/>
          </a:xfrm>
          <a:prstGeom prst="rect">
            <a:avLst/>
          </a:prstGeom>
          <a:solidFill>
            <a:srgbClr val="E34877"/>
          </a:solidFill>
        </p:spPr>
        <p:txBody>
          <a:bodyPr vert="horz" wrap="square" lIns="0" tIns="101657" rIns="0" bIns="0" rtlCol="0">
            <a:noAutofit/>
          </a:bodyPr>
          <a:lstStyle/>
          <a:p>
            <a:pPr marL="126686" marR="0" lvl="0" indent="0" algn="l" defTabSz="554492" rtl="0" eaLnBrk="1" fontAlgn="auto" latinLnBrk="0" hangingPunct="1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7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532243" y="4130357"/>
            <a:ext cx="984225" cy="241652"/>
          </a:xfrm>
          <a:prstGeom prst="rect">
            <a:avLst/>
          </a:prstGeom>
        </p:spPr>
        <p:txBody>
          <a:bodyPr vert="horz" wrap="square" lIns="0" tIns="10397" rIns="0" bIns="0" rtlCol="0" anchor="ctr">
            <a:spAutoFit/>
          </a:bodyPr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8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49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Deep Dive</a:t>
            </a:r>
            <a:endParaRPr kumimoji="0" sz="849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- Analysis - Agreement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43199A56-743F-7DD9-7137-7AA03429CC45}"/>
              </a:ext>
            </a:extLst>
          </p:cNvPr>
          <p:cNvSpPr txBox="1"/>
          <p:nvPr/>
        </p:nvSpPr>
        <p:spPr>
          <a:xfrm>
            <a:off x="4187930" y="2495024"/>
            <a:ext cx="888499" cy="888499"/>
          </a:xfrm>
          <a:prstGeom prst="rect">
            <a:avLst/>
          </a:prstGeom>
          <a:solidFill>
            <a:schemeClr val="tx2"/>
          </a:solidFill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Compelling Story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692B3333-93F2-6BE0-CF91-316AFCD1A837}"/>
              </a:ext>
            </a:extLst>
          </p:cNvPr>
          <p:cNvSpPr txBox="1"/>
          <p:nvPr/>
        </p:nvSpPr>
        <p:spPr>
          <a:xfrm>
            <a:off x="2249416" y="2494717"/>
            <a:ext cx="888499" cy="888499"/>
          </a:xfrm>
          <a:prstGeom prst="rect">
            <a:avLst/>
          </a:prstGeom>
          <a:solidFill>
            <a:srgbClr val="EB906B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ROI Measure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Agreed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97BBDB34-9DF5-5607-C353-B9807D203386}"/>
              </a:ext>
            </a:extLst>
          </p:cNvPr>
          <p:cNvSpPr txBox="1"/>
          <p:nvPr/>
        </p:nvSpPr>
        <p:spPr>
          <a:xfrm>
            <a:off x="3228327" y="2495024"/>
            <a:ext cx="888499" cy="88849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EB906B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Kick Off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A9D13C1-08CA-E9C0-B4A8-C138B8AE7A20}"/>
              </a:ext>
            </a:extLst>
          </p:cNvPr>
          <p:cNvSpPr txBox="1"/>
          <p:nvPr/>
        </p:nvSpPr>
        <p:spPr>
          <a:xfrm>
            <a:off x="1270505" y="2495024"/>
            <a:ext cx="888499" cy="888499"/>
          </a:xfrm>
          <a:prstGeom prst="rect">
            <a:avLst/>
          </a:prstGeom>
          <a:solidFill>
            <a:srgbClr val="EB906B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KPI Data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Shared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B46575FF-7CD9-8DE8-CEEC-0BAB70DF3848}"/>
              </a:ext>
            </a:extLst>
          </p:cNvPr>
          <p:cNvSpPr txBox="1"/>
          <p:nvPr/>
        </p:nvSpPr>
        <p:spPr>
          <a:xfrm>
            <a:off x="5160404" y="2495024"/>
            <a:ext cx="888499" cy="8884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Content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Briefing &amp; 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Alignment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CFAD3BAE-AC69-8C50-C330-9304078CF36D}"/>
              </a:ext>
            </a:extLst>
          </p:cNvPr>
          <p:cNvSpPr txBox="1"/>
          <p:nvPr/>
        </p:nvSpPr>
        <p:spPr>
          <a:xfrm>
            <a:off x="6132879" y="2495024"/>
            <a:ext cx="888499" cy="8884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Question Writing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&amp; Reviews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B4A1424D-0C9E-9BF4-F235-001F9ADA1FBD}"/>
              </a:ext>
            </a:extLst>
          </p:cNvPr>
          <p:cNvSpPr txBox="1"/>
          <p:nvPr/>
        </p:nvSpPr>
        <p:spPr>
          <a:xfrm>
            <a:off x="7105354" y="2495024"/>
            <a:ext cx="888499" cy="888499"/>
          </a:xfrm>
          <a:prstGeom prst="rect">
            <a:avLst/>
          </a:prstGeom>
          <a:solidFill>
            <a:schemeClr val="tx2"/>
          </a:solidFill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Comms Plan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Manager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Engagement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Session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75E368E6-79DF-42E0-D3F6-99CBED4D3B9B}"/>
              </a:ext>
            </a:extLst>
          </p:cNvPr>
          <p:cNvSpPr txBox="1"/>
          <p:nvPr/>
        </p:nvSpPr>
        <p:spPr>
          <a:xfrm>
            <a:off x="8077829" y="2495024"/>
            <a:ext cx="888499" cy="88849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&amp; Testing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312E766A-D2A7-5F15-C69B-59D04A4DAC04}"/>
              </a:ext>
            </a:extLst>
          </p:cNvPr>
          <p:cNvSpPr txBox="1"/>
          <p:nvPr/>
        </p:nvSpPr>
        <p:spPr>
          <a:xfrm>
            <a:off x="9050304" y="2495024"/>
            <a:ext cx="888499" cy="88849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Users</a:t>
            </a:r>
          </a:p>
        </p:txBody>
      </p:sp>
      <p:sp>
        <p:nvSpPr>
          <p:cNvPr id="167" name="object 9">
            <a:extLst>
              <a:ext uri="{FF2B5EF4-FFF2-40B4-BE49-F238E27FC236}">
                <a16:creationId xmlns:a16="http://schemas.microsoft.com/office/drawing/2014/main" id="{0A2DF152-AFFC-6AB2-789A-1A2C89B9DAEE}"/>
              </a:ext>
            </a:extLst>
          </p:cNvPr>
          <p:cNvSpPr/>
          <p:nvPr/>
        </p:nvSpPr>
        <p:spPr>
          <a:xfrm>
            <a:off x="10022779" y="2494717"/>
            <a:ext cx="889114" cy="889114"/>
          </a:xfrm>
          <a:custGeom>
            <a:avLst/>
            <a:gdLst/>
            <a:ahLst/>
            <a:cxnLst/>
            <a:rect l="l" t="t" r="r" b="b"/>
            <a:pathLst>
              <a:path w="1466214" h="1466214">
                <a:moveTo>
                  <a:pt x="1465923" y="0"/>
                </a:moveTo>
                <a:lnTo>
                  <a:pt x="0" y="0"/>
                </a:lnTo>
                <a:lnTo>
                  <a:pt x="0" y="1465923"/>
                </a:lnTo>
                <a:lnTo>
                  <a:pt x="1465923" y="1465923"/>
                </a:lnTo>
                <a:lnTo>
                  <a:pt x="1465923" y="0"/>
                </a:lnTo>
                <a:close/>
              </a:path>
            </a:pathLst>
          </a:custGeom>
          <a:solidFill>
            <a:schemeClr val="accent1"/>
          </a:solidFill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wrap="square" lIns="0" tIns="0" rIns="0" bIns="0" rtlCol="0" anchor="ctr"/>
          <a:lstStyle/>
          <a:p>
            <a:pPr marL="0" marR="0" lvl="0" indent="0" algn="ctr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7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Launch</a:t>
            </a:r>
            <a:endParaRPr kumimoji="0" sz="97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68" name="object 9">
            <a:extLst>
              <a:ext uri="{FF2B5EF4-FFF2-40B4-BE49-F238E27FC236}">
                <a16:creationId xmlns:a16="http://schemas.microsoft.com/office/drawing/2014/main" id="{6043E936-94DD-6147-1A64-9F05165B83CB}"/>
              </a:ext>
            </a:extLst>
          </p:cNvPr>
          <p:cNvSpPr/>
          <p:nvPr/>
        </p:nvSpPr>
        <p:spPr>
          <a:xfrm>
            <a:off x="10995868" y="2494717"/>
            <a:ext cx="889114" cy="889114"/>
          </a:xfrm>
          <a:custGeom>
            <a:avLst/>
            <a:gdLst/>
            <a:ahLst/>
            <a:cxnLst/>
            <a:rect l="l" t="t" r="r" b="b"/>
            <a:pathLst>
              <a:path w="1466214" h="1466214">
                <a:moveTo>
                  <a:pt x="1465923" y="0"/>
                </a:moveTo>
                <a:lnTo>
                  <a:pt x="0" y="0"/>
                </a:lnTo>
                <a:lnTo>
                  <a:pt x="0" y="1465923"/>
                </a:lnTo>
                <a:lnTo>
                  <a:pt x="1465923" y="1465923"/>
                </a:lnTo>
                <a:lnTo>
                  <a:pt x="1465923" y="0"/>
                </a:lnTo>
                <a:close/>
              </a:path>
            </a:pathLst>
          </a:custGeom>
          <a:solidFill>
            <a:schemeClr val="accent4"/>
          </a:solidFill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wrap="square" lIns="0" tIns="0" rIns="0" bIns="0" rtlCol="0" anchor="ctr"/>
          <a:lstStyle/>
          <a:p>
            <a:pPr marL="0" marR="0" lvl="0" indent="0" algn="ctr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7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90 Day</a:t>
            </a:r>
          </a:p>
          <a:p>
            <a:pPr marL="0" marR="0" lvl="0" indent="0" algn="ctr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7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Review</a:t>
            </a:r>
            <a:endParaRPr kumimoji="0" sz="97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74" name="object 85">
            <a:extLst>
              <a:ext uri="{FF2B5EF4-FFF2-40B4-BE49-F238E27FC236}">
                <a16:creationId xmlns:a16="http://schemas.microsoft.com/office/drawing/2014/main" id="{78383357-CA0C-D90D-83B6-CC33531D5D8B}"/>
              </a:ext>
            </a:extLst>
          </p:cNvPr>
          <p:cNvSpPr txBox="1"/>
          <p:nvPr/>
        </p:nvSpPr>
        <p:spPr>
          <a:xfrm>
            <a:off x="345747" y="4037961"/>
            <a:ext cx="984225" cy="426446"/>
          </a:xfrm>
          <a:prstGeom prst="rect">
            <a:avLst/>
          </a:prstGeom>
        </p:spPr>
        <p:txBody>
          <a:bodyPr vert="horz" wrap="square" lIns="0" tIns="10397" rIns="0" bIns="0" rtlCol="0" anchor="ctr">
            <a:spAutoFit/>
          </a:bodyPr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8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49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Discover</a:t>
            </a:r>
            <a:endParaRPr kumimoji="0" sz="849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6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Strategic Priorities</a:t>
            </a:r>
          </a:p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6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&amp; Operational</a:t>
            </a:r>
          </a:p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6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Challenges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5" name="object 85">
            <a:extLst>
              <a:ext uri="{FF2B5EF4-FFF2-40B4-BE49-F238E27FC236}">
                <a16:creationId xmlns:a16="http://schemas.microsoft.com/office/drawing/2014/main" id="{D6066ADC-7FD1-BE7A-0056-23727B5FB5B9}"/>
              </a:ext>
            </a:extLst>
          </p:cNvPr>
          <p:cNvSpPr txBox="1"/>
          <p:nvPr/>
        </p:nvSpPr>
        <p:spPr>
          <a:xfrm>
            <a:off x="4459727" y="4130357"/>
            <a:ext cx="2291061" cy="241652"/>
          </a:xfrm>
          <a:prstGeom prst="rect">
            <a:avLst/>
          </a:prstGeom>
        </p:spPr>
        <p:txBody>
          <a:bodyPr vert="horz" wrap="square" lIns="0" tIns="10397" rIns="0" bIns="0" rtlCol="0" anchor="ctr">
            <a:spAutoFit/>
          </a:bodyPr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8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49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Create</a:t>
            </a:r>
            <a:endParaRPr kumimoji="0" sz="849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6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Align the Content - Plan the Output - Create the Questions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6" name="object 85">
            <a:extLst>
              <a:ext uri="{FF2B5EF4-FFF2-40B4-BE49-F238E27FC236}">
                <a16:creationId xmlns:a16="http://schemas.microsoft.com/office/drawing/2014/main" id="{9B9F7B5C-D6AC-92EA-FDA7-DEA126EEF340}"/>
              </a:ext>
            </a:extLst>
          </p:cNvPr>
          <p:cNvSpPr txBox="1"/>
          <p:nvPr/>
        </p:nvSpPr>
        <p:spPr>
          <a:xfrm>
            <a:off x="10272960" y="4130357"/>
            <a:ext cx="1573294" cy="241652"/>
          </a:xfrm>
          <a:prstGeom prst="rect">
            <a:avLst/>
          </a:prstGeom>
        </p:spPr>
        <p:txBody>
          <a:bodyPr vert="horz" wrap="square" lIns="0" tIns="10397" rIns="0" bIns="0" rtlCol="0" anchor="ctr">
            <a:spAutoFit/>
          </a:bodyPr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8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49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Review</a:t>
            </a:r>
            <a:endParaRPr kumimoji="0" sz="849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6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Question performance KPI Data &amp; ROI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9" name="object 40">
            <a:extLst>
              <a:ext uri="{FF2B5EF4-FFF2-40B4-BE49-F238E27FC236}">
                <a16:creationId xmlns:a16="http://schemas.microsoft.com/office/drawing/2014/main" id="{83775FA2-5686-9121-A7CE-4C9F585F66D6}"/>
              </a:ext>
            </a:extLst>
          </p:cNvPr>
          <p:cNvSpPr txBox="1"/>
          <p:nvPr/>
        </p:nvSpPr>
        <p:spPr>
          <a:xfrm>
            <a:off x="627682" y="5857309"/>
            <a:ext cx="7417378" cy="544872"/>
          </a:xfrm>
          <a:prstGeom prst="rect">
            <a:avLst/>
          </a:prstGeom>
        </p:spPr>
        <p:txBody>
          <a:bodyPr vert="horz" wrap="square" lIns="0" tIns="58145" rIns="0" bIns="0" rtlCol="0">
            <a:spAutoFit/>
          </a:bodyPr>
          <a:lstStyle/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45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1" b="1" i="0" u="none" strike="noStrike" kern="0" cap="none" spc="0" normalizeH="0" baseline="0" noProof="0" dirty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Performance </a:t>
            </a:r>
            <a:r>
              <a:rPr kumimoji="0" sz="1001" b="1" i="0" u="none" strike="noStrike" kern="0" cap="none" spc="0" normalizeH="0" baseline="0" noProof="0" dirty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Implementation Team</a:t>
            </a:r>
            <a:endParaRPr kumimoji="0" sz="1001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32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8" b="1" i="0" u="none" strike="noStrike" kern="0" cap="none" spc="0" normalizeH="0" baseline="0" noProof="0" dirty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EDF: </a:t>
            </a:r>
            <a:r>
              <a:rPr kumimoji="0" lang="en-GB" sz="728" b="0" i="0" u="none" strike="noStrike" kern="0" cap="none" spc="0" normalizeH="0" baseline="0" noProof="0" dirty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Performance Manager</a:t>
            </a:r>
          </a:p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32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8" b="1" i="0" u="none" strike="noStrike" kern="0" cap="none" spc="0" normalizeH="0" baseline="0" noProof="0" dirty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Customer: </a:t>
            </a:r>
            <a:r>
              <a:rPr kumimoji="0" lang="en-GB" sz="728" b="0" i="0" u="none" strike="noStrike" kern="0" cap="none" spc="0" normalizeH="0" baseline="0" noProof="0" dirty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Person</a:t>
            </a:r>
          </a:p>
        </p:txBody>
      </p:sp>
      <p:pic>
        <p:nvPicPr>
          <p:cNvPr id="186" name="Picture 185" descr="A diagram of a step&#10;&#10;AI-generated content may be incorrect.">
            <a:extLst>
              <a:ext uri="{FF2B5EF4-FFF2-40B4-BE49-F238E27FC236}">
                <a16:creationId xmlns:a16="http://schemas.microsoft.com/office/drawing/2014/main" id="{4CAD040D-353B-AC77-BDE9-5CE720DC7B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6552" y="451625"/>
            <a:ext cx="1532557" cy="1370830"/>
          </a:xfrm>
          <a:prstGeom prst="rect">
            <a:avLst/>
          </a:prstGeom>
        </p:spPr>
      </p:pic>
      <p:pic>
        <p:nvPicPr>
          <p:cNvPr id="2" name="Content Placeholder 8" descr="A diagram of a performance process&#10;&#10;AI-generated content may be incorrect.">
            <a:extLst>
              <a:ext uri="{FF2B5EF4-FFF2-40B4-BE49-F238E27FC236}">
                <a16:creationId xmlns:a16="http://schemas.microsoft.com/office/drawing/2014/main" id="{246C010C-7F28-E4CB-EE02-11B3BE0926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15463" y="5070287"/>
            <a:ext cx="2416267" cy="13790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1CEAF-A83B-AEAB-C7EB-D60DC9434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49">
            <a:extLst>
              <a:ext uri="{FF2B5EF4-FFF2-40B4-BE49-F238E27FC236}">
                <a16:creationId xmlns:a16="http://schemas.microsoft.com/office/drawing/2014/main" id="{FF6995D1-9C9E-2A3A-E18A-44BD05F15895}"/>
              </a:ext>
            </a:extLst>
          </p:cNvPr>
          <p:cNvSpPr/>
          <p:nvPr/>
        </p:nvSpPr>
        <p:spPr>
          <a:xfrm>
            <a:off x="428" y="0"/>
            <a:ext cx="1219114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92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2" name="object 3">
            <a:extLst>
              <a:ext uri="{FF2B5EF4-FFF2-40B4-BE49-F238E27FC236}">
                <a16:creationId xmlns:a16="http://schemas.microsoft.com/office/drawing/2014/main" id="{97C5B556-44C5-2613-9F9D-F4306D945847}"/>
              </a:ext>
            </a:extLst>
          </p:cNvPr>
          <p:cNvSpPr/>
          <p:nvPr/>
        </p:nvSpPr>
        <p:spPr>
          <a:xfrm>
            <a:off x="9126576" y="110175"/>
            <a:ext cx="889114" cy="6857518"/>
          </a:xfrm>
          <a:custGeom>
            <a:avLst/>
            <a:gdLst/>
            <a:ahLst/>
            <a:cxnLst/>
            <a:rect l="l" t="t" r="r" b="b"/>
            <a:pathLst>
              <a:path w="20104100" h="523875">
                <a:moveTo>
                  <a:pt x="20104099" y="0"/>
                </a:moveTo>
                <a:lnTo>
                  <a:pt x="0" y="0"/>
                </a:lnTo>
                <a:lnTo>
                  <a:pt x="0" y="523544"/>
                </a:lnTo>
                <a:lnTo>
                  <a:pt x="20104099" y="523544"/>
                </a:lnTo>
                <a:lnTo>
                  <a:pt x="201040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0000">
                <a:schemeClr val="bg1">
                  <a:alpha val="50000"/>
                </a:schemeClr>
              </a:gs>
              <a:gs pos="70000">
                <a:schemeClr val="bg1"/>
              </a:gs>
              <a:gs pos="99000">
                <a:schemeClr val="bg1">
                  <a:alpha val="0"/>
                </a:schemeClr>
              </a:gs>
            </a:gsLst>
            <a:lin ang="5400000" scaled="1"/>
          </a:gra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3" name="object 3">
            <a:extLst>
              <a:ext uri="{FF2B5EF4-FFF2-40B4-BE49-F238E27FC236}">
                <a16:creationId xmlns:a16="http://schemas.microsoft.com/office/drawing/2014/main" id="{4F255E50-05B1-92C4-97CE-58DF9A49DBCC}"/>
              </a:ext>
            </a:extLst>
          </p:cNvPr>
          <p:cNvSpPr/>
          <p:nvPr/>
        </p:nvSpPr>
        <p:spPr>
          <a:xfrm>
            <a:off x="10096287" y="55329"/>
            <a:ext cx="889114" cy="6857518"/>
          </a:xfrm>
          <a:custGeom>
            <a:avLst/>
            <a:gdLst/>
            <a:ahLst/>
            <a:cxnLst/>
            <a:rect l="l" t="t" r="r" b="b"/>
            <a:pathLst>
              <a:path w="20104100" h="523875">
                <a:moveTo>
                  <a:pt x="20104099" y="0"/>
                </a:moveTo>
                <a:lnTo>
                  <a:pt x="0" y="0"/>
                </a:lnTo>
                <a:lnTo>
                  <a:pt x="0" y="523544"/>
                </a:lnTo>
                <a:lnTo>
                  <a:pt x="20104099" y="523544"/>
                </a:lnTo>
                <a:lnTo>
                  <a:pt x="201040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0000">
                <a:schemeClr val="bg1">
                  <a:alpha val="50000"/>
                </a:schemeClr>
              </a:gs>
              <a:gs pos="70000">
                <a:schemeClr val="bg1"/>
              </a:gs>
              <a:gs pos="99000">
                <a:schemeClr val="bg1">
                  <a:alpha val="0"/>
                </a:schemeClr>
              </a:gs>
            </a:gsLst>
            <a:lin ang="5400000" scaled="1"/>
          </a:gra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1" name="object 3">
            <a:extLst>
              <a:ext uri="{FF2B5EF4-FFF2-40B4-BE49-F238E27FC236}">
                <a16:creationId xmlns:a16="http://schemas.microsoft.com/office/drawing/2014/main" id="{41E9C51B-7354-58F3-4E61-8DC62D3A59C4}"/>
              </a:ext>
            </a:extLst>
          </p:cNvPr>
          <p:cNvSpPr/>
          <p:nvPr/>
        </p:nvSpPr>
        <p:spPr>
          <a:xfrm>
            <a:off x="6198563" y="0"/>
            <a:ext cx="889114" cy="6857518"/>
          </a:xfrm>
          <a:custGeom>
            <a:avLst/>
            <a:gdLst/>
            <a:ahLst/>
            <a:cxnLst/>
            <a:rect l="l" t="t" r="r" b="b"/>
            <a:pathLst>
              <a:path w="20104100" h="523875">
                <a:moveTo>
                  <a:pt x="20104099" y="0"/>
                </a:moveTo>
                <a:lnTo>
                  <a:pt x="0" y="0"/>
                </a:lnTo>
                <a:lnTo>
                  <a:pt x="0" y="523544"/>
                </a:lnTo>
                <a:lnTo>
                  <a:pt x="20104099" y="523544"/>
                </a:lnTo>
                <a:lnTo>
                  <a:pt x="201040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0000">
                <a:schemeClr val="bg1">
                  <a:alpha val="50000"/>
                </a:schemeClr>
              </a:gs>
              <a:gs pos="70000">
                <a:schemeClr val="bg1"/>
              </a:gs>
              <a:gs pos="99000">
                <a:schemeClr val="bg1">
                  <a:alpha val="0"/>
                </a:schemeClr>
              </a:gs>
            </a:gsLst>
            <a:lin ang="5400000" scaled="1"/>
          </a:gra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0" name="object 3">
            <a:extLst>
              <a:ext uri="{FF2B5EF4-FFF2-40B4-BE49-F238E27FC236}">
                <a16:creationId xmlns:a16="http://schemas.microsoft.com/office/drawing/2014/main" id="{75B9E610-41D2-93C0-5EC3-3E29E2A6BEB7}"/>
              </a:ext>
            </a:extLst>
          </p:cNvPr>
          <p:cNvSpPr/>
          <p:nvPr/>
        </p:nvSpPr>
        <p:spPr>
          <a:xfrm>
            <a:off x="3294798" y="-12069"/>
            <a:ext cx="889114" cy="6857518"/>
          </a:xfrm>
          <a:custGeom>
            <a:avLst/>
            <a:gdLst/>
            <a:ahLst/>
            <a:cxnLst/>
            <a:rect l="l" t="t" r="r" b="b"/>
            <a:pathLst>
              <a:path w="20104100" h="523875">
                <a:moveTo>
                  <a:pt x="20104099" y="0"/>
                </a:moveTo>
                <a:lnTo>
                  <a:pt x="0" y="0"/>
                </a:lnTo>
                <a:lnTo>
                  <a:pt x="0" y="523544"/>
                </a:lnTo>
                <a:lnTo>
                  <a:pt x="20104099" y="523544"/>
                </a:lnTo>
                <a:lnTo>
                  <a:pt x="201040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0000">
                <a:schemeClr val="bg1">
                  <a:alpha val="50000"/>
                </a:schemeClr>
              </a:gs>
              <a:gs pos="70000">
                <a:schemeClr val="bg1"/>
              </a:gs>
              <a:gs pos="99000">
                <a:schemeClr val="bg1">
                  <a:alpha val="0"/>
                </a:schemeClr>
              </a:gs>
            </a:gsLst>
            <a:lin ang="5400000" scaled="1"/>
          </a:gra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FFF2F6B7-FA82-17A7-206F-8D58CCE4F368}"/>
              </a:ext>
            </a:extLst>
          </p:cNvPr>
          <p:cNvCxnSpPr/>
          <p:nvPr/>
        </p:nvCxnSpPr>
        <p:spPr>
          <a:xfrm>
            <a:off x="428" y="2951276"/>
            <a:ext cx="12191144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3">
            <a:extLst>
              <a:ext uri="{FF2B5EF4-FFF2-40B4-BE49-F238E27FC236}">
                <a16:creationId xmlns:a16="http://schemas.microsoft.com/office/drawing/2014/main" id="{38E6E2C6-0804-BC97-4257-DBC4E342DD10}"/>
              </a:ext>
            </a:extLst>
          </p:cNvPr>
          <p:cNvSpPr/>
          <p:nvPr/>
        </p:nvSpPr>
        <p:spPr>
          <a:xfrm>
            <a:off x="0" y="3556663"/>
            <a:ext cx="12191143" cy="317678"/>
          </a:xfrm>
          <a:custGeom>
            <a:avLst/>
            <a:gdLst/>
            <a:ahLst/>
            <a:cxnLst/>
            <a:rect l="l" t="t" r="r" b="b"/>
            <a:pathLst>
              <a:path w="20104100" h="523875">
                <a:moveTo>
                  <a:pt x="20104099" y="0"/>
                </a:moveTo>
                <a:lnTo>
                  <a:pt x="0" y="0"/>
                </a:lnTo>
                <a:lnTo>
                  <a:pt x="0" y="523544"/>
                </a:lnTo>
                <a:lnTo>
                  <a:pt x="20104099" y="523544"/>
                </a:lnTo>
                <a:lnTo>
                  <a:pt x="20104099" y="0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E59F8C54-D0DF-4076-CF8C-2A14FE16EF8B}"/>
              </a:ext>
            </a:extLst>
          </p:cNvPr>
          <p:cNvSpPr/>
          <p:nvPr/>
        </p:nvSpPr>
        <p:spPr>
          <a:xfrm>
            <a:off x="1280609" y="2539886"/>
            <a:ext cx="889114" cy="889114"/>
          </a:xfrm>
          <a:custGeom>
            <a:avLst/>
            <a:gdLst/>
            <a:ahLst/>
            <a:cxnLst/>
            <a:rect l="l" t="t" r="r" b="b"/>
            <a:pathLst>
              <a:path w="1466214" h="1466214">
                <a:moveTo>
                  <a:pt x="1465923" y="0"/>
                </a:moveTo>
                <a:lnTo>
                  <a:pt x="0" y="0"/>
                </a:lnTo>
                <a:lnTo>
                  <a:pt x="0" y="1465923"/>
                </a:lnTo>
                <a:lnTo>
                  <a:pt x="1465923" y="1465923"/>
                </a:lnTo>
                <a:lnTo>
                  <a:pt x="1465923" y="0"/>
                </a:lnTo>
                <a:close/>
              </a:path>
            </a:pathLst>
          </a:custGeom>
          <a:solidFill>
            <a:srgbClr val="E34877"/>
          </a:solidFill>
        </p:spPr>
        <p:txBody>
          <a:bodyPr wrap="square" lIns="0" tIns="0" rIns="0" bIns="0" rtlCol="0" anchor="ctr"/>
          <a:lstStyle/>
          <a:p>
            <a:pPr marL="0" marR="0" lvl="0" indent="0" algn="ctr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7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Discover</a:t>
            </a:r>
            <a:endParaRPr kumimoji="0" sz="97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22" name="object 22">
            <a:extLst>
              <a:ext uri="{FF2B5EF4-FFF2-40B4-BE49-F238E27FC236}">
                <a16:creationId xmlns:a16="http://schemas.microsoft.com/office/drawing/2014/main" id="{BBBEC03D-FE4F-3427-8CCC-1DB1523DEC7D}"/>
              </a:ext>
            </a:extLst>
          </p:cNvPr>
          <p:cNvSpPr/>
          <p:nvPr/>
        </p:nvSpPr>
        <p:spPr>
          <a:xfrm>
            <a:off x="3255977" y="3977053"/>
            <a:ext cx="5841815" cy="634971"/>
          </a:xfrm>
          <a:custGeom>
            <a:avLst/>
            <a:gdLst/>
            <a:ahLst/>
            <a:cxnLst/>
            <a:rect l="l" t="t" r="r" b="b"/>
            <a:pathLst>
              <a:path w="9633585" h="1047115">
                <a:moveTo>
                  <a:pt x="9633214" y="0"/>
                </a:moveTo>
                <a:lnTo>
                  <a:pt x="0" y="0"/>
                </a:lnTo>
                <a:lnTo>
                  <a:pt x="0" y="1047088"/>
                </a:lnTo>
                <a:lnTo>
                  <a:pt x="9633214" y="1047088"/>
                </a:lnTo>
                <a:lnTo>
                  <a:pt x="9633214" y="0"/>
                </a:lnTo>
                <a:close/>
              </a:path>
            </a:pathLst>
          </a:custGeom>
          <a:solidFill>
            <a:srgbClr val="3DB6FF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2B9AB192-89C4-C580-E02A-5B4DBA62C3C3}"/>
              </a:ext>
            </a:extLst>
          </p:cNvPr>
          <p:cNvSpPr/>
          <p:nvPr/>
        </p:nvSpPr>
        <p:spPr>
          <a:xfrm>
            <a:off x="9097567" y="3977053"/>
            <a:ext cx="1947272" cy="634971"/>
          </a:xfrm>
          <a:custGeom>
            <a:avLst/>
            <a:gdLst/>
            <a:ahLst/>
            <a:cxnLst/>
            <a:rect l="l" t="t" r="r" b="b"/>
            <a:pathLst>
              <a:path w="3211194" h="1047115">
                <a:moveTo>
                  <a:pt x="3211075" y="0"/>
                </a:moveTo>
                <a:lnTo>
                  <a:pt x="0" y="0"/>
                </a:lnTo>
                <a:lnTo>
                  <a:pt x="0" y="1047088"/>
                </a:lnTo>
                <a:lnTo>
                  <a:pt x="3211075" y="1047088"/>
                </a:lnTo>
                <a:lnTo>
                  <a:pt x="3211075" y="0"/>
                </a:lnTo>
                <a:close/>
              </a:path>
            </a:pathLst>
          </a:custGeom>
          <a:solidFill>
            <a:srgbClr val="5CBC80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394625CD-4312-380D-886C-885981EFE89C}"/>
              </a:ext>
            </a:extLst>
          </p:cNvPr>
          <p:cNvSpPr txBox="1"/>
          <p:nvPr/>
        </p:nvSpPr>
        <p:spPr>
          <a:xfrm>
            <a:off x="3543550" y="2244253"/>
            <a:ext cx="391611" cy="16762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5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1" b="1" i="0" u="none" strike="noStrike" kern="0" cap="none" spc="0" normalizeH="0" baseline="0" noProof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Prime</a:t>
            </a:r>
            <a:endParaRPr kumimoji="0" sz="1001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AB9A07E6-57F0-B067-2068-4BD866AA76C3}"/>
              </a:ext>
            </a:extLst>
          </p:cNvPr>
          <p:cNvSpPr txBox="1"/>
          <p:nvPr/>
        </p:nvSpPr>
        <p:spPr>
          <a:xfrm>
            <a:off x="6460975" y="2244253"/>
            <a:ext cx="391611" cy="16762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5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1" b="1" i="0" u="none" strike="noStrike" kern="0" cap="none" spc="0" normalizeH="0" baseline="0" noProof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Prime</a:t>
            </a:r>
            <a:endParaRPr kumimoji="0" sz="1001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F9CE1645-150C-0011-F683-F77226C870C5}"/>
              </a:ext>
            </a:extLst>
          </p:cNvPr>
          <p:cNvSpPr txBox="1"/>
          <p:nvPr/>
        </p:nvSpPr>
        <p:spPr>
          <a:xfrm>
            <a:off x="9334810" y="2244253"/>
            <a:ext cx="479405" cy="16762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5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1" b="1" i="0" u="none" strike="noStrike" kern="0" cap="none" spc="0" normalizeH="0" baseline="0" noProof="0">
                <a:ln>
                  <a:noFill/>
                </a:ln>
                <a:solidFill>
                  <a:srgbClr val="AE7FC8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Launch</a:t>
            </a:r>
            <a:endParaRPr kumimoji="0" sz="1001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28" name="object 28">
            <a:extLst>
              <a:ext uri="{FF2B5EF4-FFF2-40B4-BE49-F238E27FC236}">
                <a16:creationId xmlns:a16="http://schemas.microsoft.com/office/drawing/2014/main" id="{2C106643-48E1-085C-5325-1B3AC882219A}"/>
              </a:ext>
            </a:extLst>
          </p:cNvPr>
          <p:cNvSpPr txBox="1"/>
          <p:nvPr/>
        </p:nvSpPr>
        <p:spPr>
          <a:xfrm>
            <a:off x="1495110" y="3603987"/>
            <a:ext cx="512521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54679" marR="3081" lvl="0" indent="-47363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 dirty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Sponsor Project Lead</a:t>
            </a:r>
            <a:endParaRPr kumimoji="0" sz="546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0" name="object 30">
            <a:extLst>
              <a:ext uri="{FF2B5EF4-FFF2-40B4-BE49-F238E27FC236}">
                <a16:creationId xmlns:a16="http://schemas.microsoft.com/office/drawing/2014/main" id="{2896118C-0DD2-9190-FDB9-11A61346894E}"/>
              </a:ext>
            </a:extLst>
          </p:cNvPr>
          <p:cNvSpPr txBox="1"/>
          <p:nvPr/>
        </p:nvSpPr>
        <p:spPr>
          <a:xfrm>
            <a:off x="2531564" y="3596079"/>
            <a:ext cx="512521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54679" marR="3081" lvl="0" indent="-47363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Sponsor Project Lead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2" name="object 32">
            <a:extLst>
              <a:ext uri="{FF2B5EF4-FFF2-40B4-BE49-F238E27FC236}">
                <a16:creationId xmlns:a16="http://schemas.microsoft.com/office/drawing/2014/main" id="{E43E5849-3359-268E-C198-4FBFCC1303B1}"/>
              </a:ext>
            </a:extLst>
          </p:cNvPr>
          <p:cNvSpPr txBox="1"/>
          <p:nvPr/>
        </p:nvSpPr>
        <p:spPr>
          <a:xfrm>
            <a:off x="4826604" y="3603987"/>
            <a:ext cx="753186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110898" marR="3081" lvl="0" indent="-103582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Subject Matter Experts Content Owners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3" name="object 33">
            <a:extLst>
              <a:ext uri="{FF2B5EF4-FFF2-40B4-BE49-F238E27FC236}">
                <a16:creationId xmlns:a16="http://schemas.microsoft.com/office/drawing/2014/main" id="{8790A8CB-FD23-9D72-C76D-193F87ECFE48}"/>
              </a:ext>
            </a:extLst>
          </p:cNvPr>
          <p:cNvSpPr txBox="1"/>
          <p:nvPr/>
        </p:nvSpPr>
        <p:spPr>
          <a:xfrm>
            <a:off x="6284615" y="3603987"/>
            <a:ext cx="744330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142859" marR="3081" lvl="0" indent="-135543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Operational Managers Team Leaders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4" name="object 34">
            <a:extLst>
              <a:ext uri="{FF2B5EF4-FFF2-40B4-BE49-F238E27FC236}">
                <a16:creationId xmlns:a16="http://schemas.microsoft.com/office/drawing/2014/main" id="{3A5499ED-FFBA-98EE-BBFC-8064F364D751}"/>
              </a:ext>
            </a:extLst>
          </p:cNvPr>
          <p:cNvSpPr txBox="1"/>
          <p:nvPr/>
        </p:nvSpPr>
        <p:spPr>
          <a:xfrm>
            <a:off x="7458094" y="3649992"/>
            <a:ext cx="342322" cy="95561"/>
          </a:xfrm>
          <a:prstGeom prst="rect">
            <a:avLst/>
          </a:prstGeom>
        </p:spPr>
        <p:txBody>
          <a:bodyPr vert="horz" wrap="square" lIns="0" tIns="8086" rIns="0" bIns="0" rtlCol="0" anchor="ctr">
            <a:spAutoFit/>
          </a:bodyPr>
          <a:lstStyle/>
          <a:p>
            <a:pPr marL="7701" marR="0" lvl="0" indent="0" algn="ctr" defTabSz="554492" rtl="0" eaLnBrk="1" fontAlgn="auto" latinLnBrk="0" hangingPunct="1">
              <a:lnSpc>
                <a:spcPct val="110000"/>
              </a:lnSpc>
              <a:spcBef>
                <a:spcPts val="6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Contact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5" name="object 35">
            <a:extLst>
              <a:ext uri="{FF2B5EF4-FFF2-40B4-BE49-F238E27FC236}">
                <a16:creationId xmlns:a16="http://schemas.microsoft.com/office/drawing/2014/main" id="{7884C07E-BCEA-3AAF-E7A9-693D573CE49D}"/>
              </a:ext>
            </a:extLst>
          </p:cNvPr>
          <p:cNvSpPr txBox="1"/>
          <p:nvPr/>
        </p:nvSpPr>
        <p:spPr>
          <a:xfrm>
            <a:off x="8392447" y="3649992"/>
            <a:ext cx="418565" cy="95561"/>
          </a:xfrm>
          <a:prstGeom prst="rect">
            <a:avLst/>
          </a:prstGeom>
        </p:spPr>
        <p:txBody>
          <a:bodyPr vert="horz" wrap="square" lIns="0" tIns="8086" rIns="0" bIns="0" rtlCol="0" anchor="ctr">
            <a:spAutoFit/>
          </a:bodyPr>
          <a:lstStyle/>
          <a:p>
            <a:pPr marL="7701" marR="0" lvl="0" indent="0" algn="ctr" defTabSz="554492" rtl="0" eaLnBrk="1" fontAlgn="auto" latinLnBrk="0" hangingPunct="1">
              <a:lnSpc>
                <a:spcPct val="110000"/>
              </a:lnSpc>
              <a:spcBef>
                <a:spcPts val="6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Project Lead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6" name="object 36">
            <a:extLst>
              <a:ext uri="{FF2B5EF4-FFF2-40B4-BE49-F238E27FC236}">
                <a16:creationId xmlns:a16="http://schemas.microsoft.com/office/drawing/2014/main" id="{4D775235-DF89-96A5-6DFF-A358EBF2CCEA}"/>
              </a:ext>
            </a:extLst>
          </p:cNvPr>
          <p:cNvSpPr txBox="1"/>
          <p:nvPr/>
        </p:nvSpPr>
        <p:spPr>
          <a:xfrm>
            <a:off x="9318252" y="3603987"/>
            <a:ext cx="512521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54679" marR="3081" lvl="0" indent="-47363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Sponsor Project Lead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7" name="object 37">
            <a:extLst>
              <a:ext uri="{FF2B5EF4-FFF2-40B4-BE49-F238E27FC236}">
                <a16:creationId xmlns:a16="http://schemas.microsoft.com/office/drawing/2014/main" id="{4E4216AA-6419-E9B2-5F50-D3B9F11EB6FF}"/>
              </a:ext>
            </a:extLst>
          </p:cNvPr>
          <p:cNvSpPr txBox="1"/>
          <p:nvPr/>
        </p:nvSpPr>
        <p:spPr>
          <a:xfrm>
            <a:off x="10291341" y="3603987"/>
            <a:ext cx="512521" cy="187569"/>
          </a:xfrm>
          <a:prstGeom prst="rect">
            <a:avLst/>
          </a:prstGeom>
        </p:spPr>
        <p:txBody>
          <a:bodyPr vert="horz" wrap="square" lIns="0" tIns="7701" rIns="0" bIns="0" rtlCol="0" anchor="ctr">
            <a:spAutoFit/>
          </a:bodyPr>
          <a:lstStyle/>
          <a:p>
            <a:pPr marL="54679" marR="3081" lvl="0" indent="-47363" algn="ctr" defTabSz="554492" rtl="0" eaLnBrk="1" fontAlgn="auto" latinLnBrk="0" hangingPunct="1">
              <a:lnSpc>
                <a:spcPct val="110000"/>
              </a:lnSpc>
              <a:spcBef>
                <a:spcPts val="6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546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Sponsor Project Lead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9" name="object 39">
            <a:extLst>
              <a:ext uri="{FF2B5EF4-FFF2-40B4-BE49-F238E27FC236}">
                <a16:creationId xmlns:a16="http://schemas.microsoft.com/office/drawing/2014/main" id="{134217E5-C884-0F91-6370-05D30EF1BD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7682" y="600004"/>
            <a:ext cx="2847167" cy="247218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/>
          <a:p>
            <a:pPr marL="7701">
              <a:lnSpc>
                <a:spcPct val="110000"/>
              </a:lnSpc>
              <a:spcBef>
                <a:spcPts val="73"/>
              </a:spcBef>
            </a:pPr>
            <a:r>
              <a:rPr lang="en-GB"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Compliance</a:t>
            </a:r>
            <a:r>
              <a:rPr b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 Implementation</a:t>
            </a:r>
          </a:p>
        </p:txBody>
      </p:sp>
      <p:sp>
        <p:nvSpPr>
          <p:cNvPr id="40" name="object 40">
            <a:extLst>
              <a:ext uri="{FF2B5EF4-FFF2-40B4-BE49-F238E27FC236}">
                <a16:creationId xmlns:a16="http://schemas.microsoft.com/office/drawing/2014/main" id="{B8299487-DC66-325F-172D-0CDD023D7CF0}"/>
              </a:ext>
            </a:extLst>
          </p:cNvPr>
          <p:cNvSpPr txBox="1"/>
          <p:nvPr/>
        </p:nvSpPr>
        <p:spPr>
          <a:xfrm>
            <a:off x="627682" y="1000690"/>
            <a:ext cx="7417378" cy="544872"/>
          </a:xfrm>
          <a:prstGeom prst="rect">
            <a:avLst/>
          </a:prstGeom>
        </p:spPr>
        <p:txBody>
          <a:bodyPr vert="horz" wrap="square" lIns="0" tIns="58145" rIns="0" bIns="0" rtlCol="0">
            <a:spAutoFit/>
          </a:bodyPr>
          <a:lstStyle/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45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1" b="1" i="0" u="none" strike="noStrike" kern="0" cap="none" spc="0" normalizeH="0" baseline="0" noProof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Implementation Team</a:t>
            </a:r>
            <a:endParaRPr kumimoji="0" sz="1001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32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728" b="1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EDF: </a:t>
            </a:r>
            <a:r>
              <a:rPr kumimoji="0" sz="728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Implementation Manager, AD/AM, Customer Support</a:t>
            </a:r>
            <a:endParaRPr kumimoji="0" lang="en-GB" sz="728" b="0" i="0" u="none" strike="noStrike" kern="0" cap="none" spc="0" normalizeH="0" baseline="0" noProof="0">
              <a:ln>
                <a:noFill/>
              </a:ln>
              <a:solidFill>
                <a:srgbClr val="1F213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32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8" b="1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Customer: </a:t>
            </a:r>
            <a:r>
              <a:rPr kumimoji="0" lang="en-GB" sz="728" b="0" i="0" u="none" strike="noStrike" kern="0" cap="none" spc="0" normalizeH="0" baseline="0" noProof="0">
                <a:ln>
                  <a:noFill/>
                </a:ln>
                <a:solidFill>
                  <a:srgbClr val="1F213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 Sponsor, Project Lead, Content Owners/SME’s, Operational Managers, IT Contact</a:t>
            </a:r>
            <a:endParaRPr kumimoji="0" lang="en-GB" sz="728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E1A86C0F-95E8-DF96-21B2-A917EDA74BEB}"/>
              </a:ext>
            </a:extLst>
          </p:cNvPr>
          <p:cNvSpPr txBox="1"/>
          <p:nvPr/>
        </p:nvSpPr>
        <p:spPr>
          <a:xfrm>
            <a:off x="10323878" y="2244253"/>
            <a:ext cx="447445" cy="16762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0" lvl="0" indent="0" algn="l" defTabSz="554492" rtl="0" eaLnBrk="1" fontAlgn="auto" latinLnBrk="0" hangingPunct="1">
              <a:lnSpc>
                <a:spcPct val="110000"/>
              </a:lnSpc>
              <a:spcBef>
                <a:spcPts val="5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1" b="1" i="0" u="none" strike="noStrike" kern="0" cap="none" spc="0" normalizeH="0" baseline="0" noProof="0">
                <a:ln>
                  <a:noFill/>
                </a:ln>
                <a:solidFill>
                  <a:srgbClr val="0BDBC6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Embed</a:t>
            </a:r>
            <a:endParaRPr kumimoji="0" sz="1001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pic>
        <p:nvPicPr>
          <p:cNvPr id="58" name="object 58">
            <a:extLst>
              <a:ext uri="{FF2B5EF4-FFF2-40B4-BE49-F238E27FC236}">
                <a16:creationId xmlns:a16="http://schemas.microsoft.com/office/drawing/2014/main" id="{5D35A408-E93A-0935-26E8-5213DD2A033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2165" y="3636603"/>
            <a:ext cx="126991" cy="92360"/>
          </a:xfrm>
          <a:prstGeom prst="rect">
            <a:avLst/>
          </a:prstGeom>
        </p:spPr>
      </p:pic>
      <p:pic>
        <p:nvPicPr>
          <p:cNvPr id="59" name="object 59">
            <a:extLst>
              <a:ext uri="{FF2B5EF4-FFF2-40B4-BE49-F238E27FC236}">
                <a16:creationId xmlns:a16="http://schemas.microsoft.com/office/drawing/2014/main" id="{ABF67681-0AA7-C5AB-F800-91CBCE5890ED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095560" y="3651593"/>
            <a:ext cx="126991" cy="92360"/>
          </a:xfrm>
          <a:prstGeom prst="rect">
            <a:avLst/>
          </a:prstGeom>
        </p:spPr>
      </p:pic>
      <p:sp>
        <p:nvSpPr>
          <p:cNvPr id="60" name="object 60">
            <a:extLst>
              <a:ext uri="{FF2B5EF4-FFF2-40B4-BE49-F238E27FC236}">
                <a16:creationId xmlns:a16="http://schemas.microsoft.com/office/drawing/2014/main" id="{19761F11-5FD3-2079-44AB-4CE05A522D4D}"/>
              </a:ext>
            </a:extLst>
          </p:cNvPr>
          <p:cNvSpPr/>
          <p:nvPr/>
        </p:nvSpPr>
        <p:spPr>
          <a:xfrm>
            <a:off x="2195811" y="3935520"/>
            <a:ext cx="190222" cy="718145"/>
          </a:xfrm>
          <a:custGeom>
            <a:avLst/>
            <a:gdLst/>
            <a:ahLst/>
            <a:cxnLst/>
            <a:rect l="l" t="t" r="r" b="b"/>
            <a:pathLst>
              <a:path w="313689" h="1184275">
                <a:moveTo>
                  <a:pt x="8549" y="0"/>
                </a:moveTo>
                <a:lnTo>
                  <a:pt x="2549" y="3613"/>
                </a:lnTo>
                <a:lnTo>
                  <a:pt x="0" y="10805"/>
                </a:lnTo>
                <a:lnTo>
                  <a:pt x="0" y="1173262"/>
                </a:lnTo>
                <a:lnTo>
                  <a:pt x="2549" y="1180455"/>
                </a:lnTo>
                <a:lnTo>
                  <a:pt x="8549" y="1184068"/>
                </a:lnTo>
                <a:lnTo>
                  <a:pt x="15531" y="1183519"/>
                </a:lnTo>
                <a:lnTo>
                  <a:pt x="21025" y="1178225"/>
                </a:lnTo>
                <a:lnTo>
                  <a:pt x="313205" y="593877"/>
                </a:lnTo>
                <a:lnTo>
                  <a:pt x="313205" y="590191"/>
                </a:lnTo>
                <a:lnTo>
                  <a:pt x="21025" y="5842"/>
                </a:lnTo>
                <a:lnTo>
                  <a:pt x="15531" y="548"/>
                </a:lnTo>
                <a:lnTo>
                  <a:pt x="8549" y="0"/>
                </a:lnTo>
                <a:close/>
              </a:path>
            </a:pathLst>
          </a:custGeom>
          <a:solidFill>
            <a:srgbClr val="E34877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2" name="object 62">
            <a:extLst>
              <a:ext uri="{FF2B5EF4-FFF2-40B4-BE49-F238E27FC236}">
                <a16:creationId xmlns:a16="http://schemas.microsoft.com/office/drawing/2014/main" id="{66E9A9DC-3019-7EF2-0814-5B0497A0C896}"/>
              </a:ext>
            </a:extLst>
          </p:cNvPr>
          <p:cNvSpPr/>
          <p:nvPr/>
        </p:nvSpPr>
        <p:spPr>
          <a:xfrm>
            <a:off x="9091220" y="3935520"/>
            <a:ext cx="190222" cy="718145"/>
          </a:xfrm>
          <a:custGeom>
            <a:avLst/>
            <a:gdLst/>
            <a:ahLst/>
            <a:cxnLst/>
            <a:rect l="l" t="t" r="r" b="b"/>
            <a:pathLst>
              <a:path w="313690" h="1184275">
                <a:moveTo>
                  <a:pt x="8549" y="0"/>
                </a:moveTo>
                <a:lnTo>
                  <a:pt x="2549" y="3613"/>
                </a:lnTo>
                <a:lnTo>
                  <a:pt x="0" y="10805"/>
                </a:lnTo>
                <a:lnTo>
                  <a:pt x="0" y="1173262"/>
                </a:lnTo>
                <a:lnTo>
                  <a:pt x="2549" y="1180455"/>
                </a:lnTo>
                <a:lnTo>
                  <a:pt x="8549" y="1184068"/>
                </a:lnTo>
                <a:lnTo>
                  <a:pt x="15531" y="1183519"/>
                </a:lnTo>
                <a:lnTo>
                  <a:pt x="21025" y="1178225"/>
                </a:lnTo>
                <a:lnTo>
                  <a:pt x="313205" y="593877"/>
                </a:lnTo>
                <a:lnTo>
                  <a:pt x="313205" y="590191"/>
                </a:lnTo>
                <a:lnTo>
                  <a:pt x="21025" y="5842"/>
                </a:lnTo>
                <a:lnTo>
                  <a:pt x="15531" y="548"/>
                </a:lnTo>
                <a:lnTo>
                  <a:pt x="8549" y="0"/>
                </a:lnTo>
                <a:close/>
              </a:path>
            </a:pathLst>
          </a:custGeom>
          <a:solidFill>
            <a:srgbClr val="3DB6FF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3" name="object 63">
            <a:extLst>
              <a:ext uri="{FF2B5EF4-FFF2-40B4-BE49-F238E27FC236}">
                <a16:creationId xmlns:a16="http://schemas.microsoft.com/office/drawing/2014/main" id="{A9D5EC53-A738-47B1-DA95-DF5395857D73}"/>
              </a:ext>
            </a:extLst>
          </p:cNvPr>
          <p:cNvSpPr/>
          <p:nvPr/>
        </p:nvSpPr>
        <p:spPr>
          <a:xfrm>
            <a:off x="11038417" y="3935520"/>
            <a:ext cx="190222" cy="718145"/>
          </a:xfrm>
          <a:custGeom>
            <a:avLst/>
            <a:gdLst/>
            <a:ahLst/>
            <a:cxnLst/>
            <a:rect l="l" t="t" r="r" b="b"/>
            <a:pathLst>
              <a:path w="313690" h="1184275">
                <a:moveTo>
                  <a:pt x="8549" y="0"/>
                </a:moveTo>
                <a:lnTo>
                  <a:pt x="2549" y="3613"/>
                </a:lnTo>
                <a:lnTo>
                  <a:pt x="0" y="10805"/>
                </a:lnTo>
                <a:lnTo>
                  <a:pt x="0" y="1173262"/>
                </a:lnTo>
                <a:lnTo>
                  <a:pt x="2549" y="1180455"/>
                </a:lnTo>
                <a:lnTo>
                  <a:pt x="8549" y="1184068"/>
                </a:lnTo>
                <a:lnTo>
                  <a:pt x="15531" y="1183519"/>
                </a:lnTo>
                <a:lnTo>
                  <a:pt x="21025" y="1178225"/>
                </a:lnTo>
                <a:lnTo>
                  <a:pt x="313205" y="593877"/>
                </a:lnTo>
                <a:lnTo>
                  <a:pt x="313205" y="590191"/>
                </a:lnTo>
                <a:lnTo>
                  <a:pt x="21025" y="5842"/>
                </a:lnTo>
                <a:lnTo>
                  <a:pt x="15531" y="548"/>
                </a:lnTo>
                <a:lnTo>
                  <a:pt x="8549" y="0"/>
                </a:lnTo>
                <a:close/>
              </a:path>
            </a:pathLst>
          </a:custGeom>
          <a:solidFill>
            <a:srgbClr val="5CBC80"/>
          </a:solid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4" name="object 84">
            <a:extLst>
              <a:ext uri="{FF2B5EF4-FFF2-40B4-BE49-F238E27FC236}">
                <a16:creationId xmlns:a16="http://schemas.microsoft.com/office/drawing/2014/main" id="{BA174F66-5B84-68BB-0454-B965D1E2B27E}"/>
              </a:ext>
            </a:extLst>
          </p:cNvPr>
          <p:cNvSpPr txBox="1"/>
          <p:nvPr/>
        </p:nvSpPr>
        <p:spPr>
          <a:xfrm>
            <a:off x="1280608" y="3977053"/>
            <a:ext cx="942229" cy="634971"/>
          </a:xfrm>
          <a:prstGeom prst="rect">
            <a:avLst/>
          </a:prstGeom>
          <a:solidFill>
            <a:srgbClr val="E34877"/>
          </a:solidFill>
        </p:spPr>
        <p:txBody>
          <a:bodyPr vert="horz" wrap="square" lIns="0" tIns="101657" rIns="0" bIns="0" rtlCol="0">
            <a:noAutofit/>
          </a:bodyPr>
          <a:lstStyle/>
          <a:p>
            <a:pPr marL="126686" marR="0" lvl="0" indent="0" algn="l" defTabSz="554492" rtl="0" eaLnBrk="1" fontAlgn="auto" latinLnBrk="0" hangingPunct="1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7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E67A9B0-863F-40B4-2441-F2FDCC5FB345}"/>
              </a:ext>
            </a:extLst>
          </p:cNvPr>
          <p:cNvSpPr txBox="1"/>
          <p:nvPr/>
        </p:nvSpPr>
        <p:spPr>
          <a:xfrm>
            <a:off x="3295106" y="2528191"/>
            <a:ext cx="888499" cy="888499"/>
          </a:xfrm>
          <a:prstGeom prst="rect">
            <a:avLst/>
          </a:prstGeom>
          <a:solidFill>
            <a:schemeClr val="tx2"/>
          </a:solidFill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Compelling Story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6205CAE-3281-DB8F-E123-9FB0B45D9156}"/>
              </a:ext>
            </a:extLst>
          </p:cNvPr>
          <p:cNvSpPr txBox="1"/>
          <p:nvPr/>
        </p:nvSpPr>
        <p:spPr>
          <a:xfrm>
            <a:off x="2335503" y="2528191"/>
            <a:ext cx="888499" cy="88849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Kick Off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85A34FB2-04C5-9611-C68B-BDCE4BF0A97C}"/>
              </a:ext>
            </a:extLst>
          </p:cNvPr>
          <p:cNvSpPr txBox="1"/>
          <p:nvPr/>
        </p:nvSpPr>
        <p:spPr>
          <a:xfrm>
            <a:off x="4267580" y="2528191"/>
            <a:ext cx="888499" cy="8884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Content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Briefing &amp; 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Alignment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8BF2400C-64BA-8C48-4124-0B03D580C03D}"/>
              </a:ext>
            </a:extLst>
          </p:cNvPr>
          <p:cNvSpPr txBox="1"/>
          <p:nvPr/>
        </p:nvSpPr>
        <p:spPr>
          <a:xfrm>
            <a:off x="5240055" y="2528191"/>
            <a:ext cx="888499" cy="8884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Question Writing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&amp; Reviews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D5FB71B-2B6A-F211-DC48-56246FB6787C}"/>
              </a:ext>
            </a:extLst>
          </p:cNvPr>
          <p:cNvSpPr txBox="1"/>
          <p:nvPr/>
        </p:nvSpPr>
        <p:spPr>
          <a:xfrm>
            <a:off x="6212530" y="2528191"/>
            <a:ext cx="888499" cy="888499"/>
          </a:xfrm>
          <a:prstGeom prst="rect">
            <a:avLst/>
          </a:prstGeom>
          <a:solidFill>
            <a:schemeClr val="tx2"/>
          </a:solidFill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Comms Plan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Manager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Engagement</a:t>
            </a:r>
          </a:p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Session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99EA0028-BF73-A0E1-1F5D-C91E926EFCA3}"/>
              </a:ext>
            </a:extLst>
          </p:cNvPr>
          <p:cNvSpPr txBox="1"/>
          <p:nvPr/>
        </p:nvSpPr>
        <p:spPr>
          <a:xfrm>
            <a:off x="7185005" y="2528191"/>
            <a:ext cx="888499" cy="88849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&amp; Testing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D8726B86-EBF3-128C-AC69-20CC9C5D0371}"/>
              </a:ext>
            </a:extLst>
          </p:cNvPr>
          <p:cNvSpPr txBox="1"/>
          <p:nvPr/>
        </p:nvSpPr>
        <p:spPr>
          <a:xfrm>
            <a:off x="8157480" y="2528191"/>
            <a:ext cx="888499" cy="88849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7" b="0" i="0" u="none" strike="noStrike" kern="0" cap="none" spc="0" normalizeH="0" baseline="0" noProof="0">
                <a:ln>
                  <a:noFill/>
                </a:ln>
                <a:solidFill>
                  <a:srgbClr val="660099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Users</a:t>
            </a:r>
          </a:p>
        </p:txBody>
      </p:sp>
      <p:sp>
        <p:nvSpPr>
          <p:cNvPr id="167" name="object 9">
            <a:extLst>
              <a:ext uri="{FF2B5EF4-FFF2-40B4-BE49-F238E27FC236}">
                <a16:creationId xmlns:a16="http://schemas.microsoft.com/office/drawing/2014/main" id="{9E3035C5-2D5B-F38C-943E-FA9561F43AEA}"/>
              </a:ext>
            </a:extLst>
          </p:cNvPr>
          <p:cNvSpPr/>
          <p:nvPr/>
        </p:nvSpPr>
        <p:spPr>
          <a:xfrm>
            <a:off x="9129955" y="2527884"/>
            <a:ext cx="889114" cy="889114"/>
          </a:xfrm>
          <a:custGeom>
            <a:avLst/>
            <a:gdLst/>
            <a:ahLst/>
            <a:cxnLst/>
            <a:rect l="l" t="t" r="r" b="b"/>
            <a:pathLst>
              <a:path w="1466214" h="1466214">
                <a:moveTo>
                  <a:pt x="1465923" y="0"/>
                </a:moveTo>
                <a:lnTo>
                  <a:pt x="0" y="0"/>
                </a:lnTo>
                <a:lnTo>
                  <a:pt x="0" y="1465923"/>
                </a:lnTo>
                <a:lnTo>
                  <a:pt x="1465923" y="1465923"/>
                </a:lnTo>
                <a:lnTo>
                  <a:pt x="1465923" y="0"/>
                </a:lnTo>
                <a:close/>
              </a:path>
            </a:pathLst>
          </a:custGeom>
          <a:solidFill>
            <a:schemeClr val="accent1"/>
          </a:solidFill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wrap="square" lIns="0" tIns="0" rIns="0" bIns="0" rtlCol="0" anchor="ctr"/>
          <a:lstStyle/>
          <a:p>
            <a:pPr marL="0" marR="0" lvl="0" indent="0" algn="ctr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7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Launch</a:t>
            </a:r>
            <a:endParaRPr kumimoji="0" sz="97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68" name="object 9">
            <a:extLst>
              <a:ext uri="{FF2B5EF4-FFF2-40B4-BE49-F238E27FC236}">
                <a16:creationId xmlns:a16="http://schemas.microsoft.com/office/drawing/2014/main" id="{A7926BB4-AE77-01B8-D499-DB8CE63ADFCB}"/>
              </a:ext>
            </a:extLst>
          </p:cNvPr>
          <p:cNvSpPr/>
          <p:nvPr/>
        </p:nvSpPr>
        <p:spPr>
          <a:xfrm>
            <a:off x="10103044" y="2527884"/>
            <a:ext cx="889114" cy="889114"/>
          </a:xfrm>
          <a:custGeom>
            <a:avLst/>
            <a:gdLst/>
            <a:ahLst/>
            <a:cxnLst/>
            <a:rect l="l" t="t" r="r" b="b"/>
            <a:pathLst>
              <a:path w="1466214" h="1466214">
                <a:moveTo>
                  <a:pt x="1465923" y="0"/>
                </a:moveTo>
                <a:lnTo>
                  <a:pt x="0" y="0"/>
                </a:lnTo>
                <a:lnTo>
                  <a:pt x="0" y="1465923"/>
                </a:lnTo>
                <a:lnTo>
                  <a:pt x="1465923" y="1465923"/>
                </a:lnTo>
                <a:lnTo>
                  <a:pt x="1465923" y="0"/>
                </a:lnTo>
                <a:close/>
              </a:path>
            </a:pathLst>
          </a:custGeom>
          <a:solidFill>
            <a:schemeClr val="accent4"/>
          </a:solidFill>
          <a:effectLst>
            <a:outerShdw blurRad="254000" dist="127000" dir="2700000" algn="tl" rotWithShape="0">
              <a:prstClr val="black">
                <a:alpha val="20000"/>
              </a:prstClr>
            </a:outerShdw>
          </a:effectLst>
        </p:spPr>
        <p:txBody>
          <a:bodyPr wrap="square" lIns="0" tIns="0" rIns="0" bIns="0" rtlCol="0" anchor="ctr"/>
          <a:lstStyle/>
          <a:p>
            <a:pPr marL="0" marR="0" lvl="0" indent="0" algn="ctr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7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90 Day</a:t>
            </a:r>
          </a:p>
          <a:p>
            <a:pPr marL="0" marR="0" lvl="0" indent="0" algn="ctr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7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Review</a:t>
            </a:r>
            <a:endParaRPr kumimoji="0" sz="97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74" name="object 85">
            <a:extLst>
              <a:ext uri="{FF2B5EF4-FFF2-40B4-BE49-F238E27FC236}">
                <a16:creationId xmlns:a16="http://schemas.microsoft.com/office/drawing/2014/main" id="{7FE292C9-CDA5-9317-4B9E-58F24D5714EA}"/>
              </a:ext>
            </a:extLst>
          </p:cNvPr>
          <p:cNvSpPr txBox="1"/>
          <p:nvPr/>
        </p:nvSpPr>
        <p:spPr>
          <a:xfrm>
            <a:off x="1474003" y="4057879"/>
            <a:ext cx="984225" cy="426446"/>
          </a:xfrm>
          <a:prstGeom prst="rect">
            <a:avLst/>
          </a:prstGeom>
        </p:spPr>
        <p:txBody>
          <a:bodyPr vert="horz" wrap="square" lIns="0" tIns="10397" rIns="0" bIns="0" rtlCol="0" anchor="ctr">
            <a:spAutoFit/>
          </a:bodyPr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8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49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Discover</a:t>
            </a:r>
            <a:endParaRPr kumimoji="0" sz="849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6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Strategic Priorities</a:t>
            </a:r>
          </a:p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6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&amp; Operational</a:t>
            </a:r>
          </a:p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6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Challenges</a:t>
            </a:r>
            <a:endParaRPr kumimoji="0" sz="546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5" name="object 85">
            <a:extLst>
              <a:ext uri="{FF2B5EF4-FFF2-40B4-BE49-F238E27FC236}">
                <a16:creationId xmlns:a16="http://schemas.microsoft.com/office/drawing/2014/main" id="{EB37B856-4158-046A-1058-42D41E8189B4}"/>
              </a:ext>
            </a:extLst>
          </p:cNvPr>
          <p:cNvSpPr txBox="1"/>
          <p:nvPr/>
        </p:nvSpPr>
        <p:spPr>
          <a:xfrm>
            <a:off x="3566903" y="4163524"/>
            <a:ext cx="2291061" cy="241652"/>
          </a:xfrm>
          <a:prstGeom prst="rect">
            <a:avLst/>
          </a:prstGeom>
        </p:spPr>
        <p:txBody>
          <a:bodyPr vert="horz" wrap="square" lIns="0" tIns="10397" rIns="0" bIns="0" rtlCol="0" anchor="ctr">
            <a:spAutoFit/>
          </a:bodyPr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8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49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Create</a:t>
            </a:r>
            <a:endParaRPr kumimoji="0" sz="849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6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Align the Content - Plan the Output - Create the Questions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6" name="object 85">
            <a:extLst>
              <a:ext uri="{FF2B5EF4-FFF2-40B4-BE49-F238E27FC236}">
                <a16:creationId xmlns:a16="http://schemas.microsoft.com/office/drawing/2014/main" id="{FE9716B5-C55F-A7CD-147E-F2ED439812F8}"/>
              </a:ext>
            </a:extLst>
          </p:cNvPr>
          <p:cNvSpPr txBox="1"/>
          <p:nvPr/>
        </p:nvSpPr>
        <p:spPr>
          <a:xfrm>
            <a:off x="9380136" y="4163524"/>
            <a:ext cx="1573294" cy="241652"/>
          </a:xfrm>
          <a:prstGeom prst="rect">
            <a:avLst/>
          </a:prstGeom>
        </p:spPr>
        <p:txBody>
          <a:bodyPr vert="horz" wrap="square" lIns="0" tIns="10397" rIns="0" bIns="0" rtlCol="0" anchor="ctr">
            <a:spAutoFit/>
          </a:bodyPr>
          <a:lstStyle/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8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49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Review</a:t>
            </a:r>
            <a:endParaRPr kumimoji="0" sz="849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  <a:p>
            <a:pPr marL="0" marR="0" lvl="0" indent="0" algn="l" defTabSz="55449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6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Question performance KPI Data &amp; ROI</a:t>
            </a:r>
            <a:endParaRPr kumimoji="0" sz="54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86" name="Picture 185" descr="A diagram of a step&#10;&#10;AI-generated content may be incorrect.">
            <a:extLst>
              <a:ext uri="{FF2B5EF4-FFF2-40B4-BE49-F238E27FC236}">
                <a16:creationId xmlns:a16="http://schemas.microsoft.com/office/drawing/2014/main" id="{9F86A374-1E90-99EB-CA7A-5E055A62CF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341" y="405741"/>
            <a:ext cx="1532557" cy="1370830"/>
          </a:xfrm>
          <a:prstGeom prst="rect">
            <a:avLst/>
          </a:prstGeom>
        </p:spPr>
      </p:pic>
      <p:pic>
        <p:nvPicPr>
          <p:cNvPr id="2" name="Content Placeholder 8" descr="A diagram of a performance process&#10;&#10;AI-generated content may be incorrect.">
            <a:extLst>
              <a:ext uri="{FF2B5EF4-FFF2-40B4-BE49-F238E27FC236}">
                <a16:creationId xmlns:a16="http://schemas.microsoft.com/office/drawing/2014/main" id="{57641298-1AD6-F798-498A-BC2BD5EBA7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45296" y="5180355"/>
            <a:ext cx="2416267" cy="1379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96153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EDF">
      <a:dk1>
        <a:srgbClr val="1F2030"/>
      </a:dk1>
      <a:lt1>
        <a:srgbClr val="FFFFFF"/>
      </a:lt1>
      <a:dk2>
        <a:srgbClr val="660099"/>
      </a:dk2>
      <a:lt2>
        <a:srgbClr val="EFEFF0"/>
      </a:lt2>
      <a:accent1>
        <a:srgbClr val="AE7FC8"/>
      </a:accent1>
      <a:accent2>
        <a:srgbClr val="3CB6FF"/>
      </a:accent2>
      <a:accent3>
        <a:srgbClr val="5CBC80"/>
      </a:accent3>
      <a:accent4>
        <a:srgbClr val="0BDBC6"/>
      </a:accent4>
      <a:accent5>
        <a:srgbClr val="E34877"/>
      </a:accent5>
      <a:accent6>
        <a:srgbClr val="F79646"/>
      </a:accent6>
      <a:hlink>
        <a:srgbClr val="3CB6FF"/>
      </a:hlink>
      <a:folHlink>
        <a:srgbClr val="E3487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262</Words>
  <Application>Microsoft Office PowerPoint</Application>
  <PresentationFormat>Widescreen</PresentationFormat>
  <Paragraphs>95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Open Sans</vt:lpstr>
      <vt:lpstr>Open Sans Semibold</vt:lpstr>
      <vt:lpstr>1_Office Theme</vt:lpstr>
      <vt:lpstr>Performance Implementation</vt:lpstr>
      <vt:lpstr>Compliance Implementation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 Dillon</dc:creator>
  <cp:lastModifiedBy>Julia Dillon</cp:lastModifiedBy>
  <cp:revision>4</cp:revision>
  <dcterms:created xsi:type="dcterms:W3CDTF">2025-09-17T11:10:22Z</dcterms:created>
  <dcterms:modified xsi:type="dcterms:W3CDTF">2025-11-20T11:16:35Z</dcterms:modified>
</cp:coreProperties>
</file>